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53"/>
  </p:notesMasterIdLst>
  <p:sldIdLst>
    <p:sldId id="617" r:id="rId2"/>
    <p:sldId id="582" r:id="rId3"/>
    <p:sldId id="621" r:id="rId4"/>
    <p:sldId id="622" r:id="rId5"/>
    <p:sldId id="647" r:id="rId6"/>
    <p:sldId id="645" r:id="rId7"/>
    <p:sldId id="662" r:id="rId8"/>
    <p:sldId id="620" r:id="rId9"/>
    <p:sldId id="574" r:id="rId10"/>
    <p:sldId id="641" r:id="rId11"/>
    <p:sldId id="412" r:id="rId12"/>
    <p:sldId id="634" r:id="rId13"/>
    <p:sldId id="663" r:id="rId14"/>
    <p:sldId id="664" r:id="rId15"/>
    <p:sldId id="632" r:id="rId16"/>
    <p:sldId id="633" r:id="rId17"/>
    <p:sldId id="639" r:id="rId18"/>
    <p:sldId id="405" r:id="rId19"/>
    <p:sldId id="419" r:id="rId20"/>
    <p:sldId id="638" r:id="rId21"/>
    <p:sldId id="637" r:id="rId22"/>
    <p:sldId id="636" r:id="rId23"/>
    <p:sldId id="538" r:id="rId24"/>
    <p:sldId id="635" r:id="rId25"/>
    <p:sldId id="602" r:id="rId26"/>
    <p:sldId id="601" r:id="rId27"/>
    <p:sldId id="401" r:id="rId28"/>
    <p:sldId id="618" r:id="rId29"/>
    <p:sldId id="658" r:id="rId30"/>
    <p:sldId id="623" r:id="rId31"/>
    <p:sldId id="625" r:id="rId32"/>
    <p:sldId id="471" r:id="rId33"/>
    <p:sldId id="599" r:id="rId34"/>
    <p:sldId id="665" r:id="rId35"/>
    <p:sldId id="529" r:id="rId36"/>
    <p:sldId id="528" r:id="rId37"/>
    <p:sldId id="461" r:id="rId38"/>
    <p:sldId id="523" r:id="rId39"/>
    <p:sldId id="627" r:id="rId40"/>
    <p:sldId id="626" r:id="rId41"/>
    <p:sldId id="559" r:id="rId42"/>
    <p:sldId id="470" r:id="rId43"/>
    <p:sldId id="628" r:id="rId44"/>
    <p:sldId id="603" r:id="rId45"/>
    <p:sldId id="505" r:id="rId46"/>
    <p:sldId id="630" r:id="rId47"/>
    <p:sldId id="420" r:id="rId48"/>
    <p:sldId id="482" r:id="rId49"/>
    <p:sldId id="483" r:id="rId50"/>
    <p:sldId id="631" r:id="rId51"/>
    <p:sldId id="660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E597EDD7-6993-44BC-BC42-8FBC9BE4E132}">
          <p14:sldIdLst>
            <p14:sldId id="617"/>
            <p14:sldId id="582"/>
            <p14:sldId id="621"/>
            <p14:sldId id="622"/>
            <p14:sldId id="647"/>
          </p14:sldIdLst>
        </p14:section>
        <p14:section name="Wheat Production in the Region" id="{5CA48D7F-7F4F-4636-B98E-523DA04E332E}">
          <p14:sldIdLst>
            <p14:sldId id="645"/>
            <p14:sldId id="662"/>
            <p14:sldId id="620"/>
            <p14:sldId id="574"/>
          </p14:sldIdLst>
        </p14:section>
        <p14:section name="Economics to Consider" id="{3A583DFB-3908-4A20-B232-3D139155DA00}">
          <p14:sldIdLst>
            <p14:sldId id="641"/>
            <p14:sldId id="412"/>
            <p14:sldId id="634"/>
            <p14:sldId id="663"/>
            <p14:sldId id="664"/>
            <p14:sldId id="632"/>
            <p14:sldId id="633"/>
          </p14:sldIdLst>
        </p14:section>
        <p14:section name="Weather niche for Winter Wheat" id="{B6D113C7-C821-4CE4-AE3C-71B8EE8DD3B1}">
          <p14:sldIdLst>
            <p14:sldId id="639"/>
            <p14:sldId id="405"/>
            <p14:sldId id="419"/>
            <p14:sldId id="638"/>
            <p14:sldId id="637"/>
            <p14:sldId id="636"/>
            <p14:sldId id="538"/>
            <p14:sldId id="635"/>
          </p14:sldIdLst>
        </p14:section>
        <p14:section name="Winter Wheat G &amp; D" id="{53513974-E01E-4153-B776-8A7392E6EB83}">
          <p14:sldIdLst>
            <p14:sldId id="602"/>
            <p14:sldId id="601"/>
          </p14:sldIdLst>
        </p14:section>
        <p14:section name="Management in Eastern NE" id="{6EA3DD5E-E873-4815-B28B-06A1EFED787E}">
          <p14:sldIdLst>
            <p14:sldId id="401"/>
            <p14:sldId id="618"/>
            <p14:sldId id="658"/>
            <p14:sldId id="623"/>
            <p14:sldId id="625"/>
          </p14:sldIdLst>
        </p14:section>
        <p14:section name="Disease Management" id="{5F29114E-2434-4A79-B95B-87980F5531F0}">
          <p14:sldIdLst>
            <p14:sldId id="471"/>
            <p14:sldId id="599"/>
            <p14:sldId id="665"/>
            <p14:sldId id="529"/>
            <p14:sldId id="528"/>
            <p14:sldId id="461"/>
            <p14:sldId id="523"/>
            <p14:sldId id="627"/>
            <p14:sldId id="626"/>
            <p14:sldId id="559"/>
          </p14:sldIdLst>
        </p14:section>
        <p14:section name="Planting Date and Rate" id="{D569F1FE-37D6-4648-B181-0342C6C9F678}">
          <p14:sldIdLst>
            <p14:sldId id="470"/>
            <p14:sldId id="628"/>
            <p14:sldId id="603"/>
            <p14:sldId id="505"/>
            <p14:sldId id="630"/>
          </p14:sldIdLst>
        </p14:section>
        <p14:section name="Nutrient Management" id="{08767B19-277B-4D4C-8386-E2DB6835CA0E}">
          <p14:sldIdLst>
            <p14:sldId id="420"/>
            <p14:sldId id="482"/>
            <p14:sldId id="483"/>
            <p14:sldId id="631"/>
            <p14:sldId id="66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0000"/>
    <a:srgbClr val="109DC0"/>
    <a:srgbClr val="F57F29"/>
    <a:srgbClr val="00B098"/>
    <a:srgbClr val="66FF33"/>
    <a:srgbClr val="DD0000"/>
    <a:srgbClr val="0066FF"/>
    <a:srgbClr val="D0FFFF"/>
    <a:srgbClr val="F7F3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5F6D87-7A7B-414F-8B04-CD2E7C274AAC}" v="9" dt="2022-01-11T16:42:43.1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2" autoAdjust="0"/>
    <p:restoredTop sz="93931" autoAdjust="0"/>
  </p:normalViewPr>
  <p:slideViewPr>
    <p:cSldViewPr snapToGrid="0" snapToObjects="1">
      <p:cViewPr varScale="1">
        <p:scale>
          <a:sx n="105" d="100"/>
          <a:sy n="105" d="100"/>
        </p:scale>
        <p:origin x="16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microsoft.com/office/2016/11/relationships/changesInfo" Target="changesInfos/changesInfo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han Mueller" userId="84784d38-d20a-42a0-9b15-26ef66082caf" providerId="ADAL" clId="{3B5F6D87-7A7B-414F-8B04-CD2E7C274AAC}"/>
    <pc:docChg chg="undo custSel addSld delSld modSld modSection">
      <pc:chgData name="Nathan Mueller" userId="84784d38-d20a-42a0-9b15-26ef66082caf" providerId="ADAL" clId="{3B5F6D87-7A7B-414F-8B04-CD2E7C274AAC}" dt="2022-01-11T16:43:08.200" v="172" actId="1076"/>
      <pc:docMkLst>
        <pc:docMk/>
      </pc:docMkLst>
      <pc:sldChg chg="addSp delSp modSp mod">
        <pc:chgData name="Nathan Mueller" userId="84784d38-d20a-42a0-9b15-26ef66082caf" providerId="ADAL" clId="{3B5F6D87-7A7B-414F-8B04-CD2E7C274AAC}" dt="2022-01-10T21:00:24.785" v="43" actId="1076"/>
        <pc:sldMkLst>
          <pc:docMk/>
          <pc:sldMk cId="1914995567" sldId="505"/>
        </pc:sldMkLst>
        <pc:picChg chg="del">
          <ac:chgData name="Nathan Mueller" userId="84784d38-d20a-42a0-9b15-26ef66082caf" providerId="ADAL" clId="{3B5F6D87-7A7B-414F-8B04-CD2E7C274AAC}" dt="2022-01-10T20:59:09.799" v="38" actId="478"/>
          <ac:picMkLst>
            <pc:docMk/>
            <pc:sldMk cId="1914995567" sldId="505"/>
            <ac:picMk id="3" creationId="{31F214C9-1AB7-41F4-B80E-3FB6335842F3}"/>
          </ac:picMkLst>
        </pc:picChg>
        <pc:picChg chg="add mod">
          <ac:chgData name="Nathan Mueller" userId="84784d38-d20a-42a0-9b15-26ef66082caf" providerId="ADAL" clId="{3B5F6D87-7A7B-414F-8B04-CD2E7C274AAC}" dt="2022-01-10T21:00:24.785" v="43" actId="1076"/>
          <ac:picMkLst>
            <pc:docMk/>
            <pc:sldMk cId="1914995567" sldId="505"/>
            <ac:picMk id="7" creationId="{D88EDDF1-F0E5-41F8-99CD-DF49751D3BF5}"/>
          </ac:picMkLst>
        </pc:picChg>
        <pc:picChg chg="del">
          <ac:chgData name="Nathan Mueller" userId="84784d38-d20a-42a0-9b15-26ef66082caf" providerId="ADAL" clId="{3B5F6D87-7A7B-414F-8B04-CD2E7C274AAC}" dt="2022-01-10T20:59:08.214" v="37" actId="478"/>
          <ac:picMkLst>
            <pc:docMk/>
            <pc:sldMk cId="1914995567" sldId="505"/>
            <ac:picMk id="8" creationId="{5357F3B3-081F-47EF-9874-C6759DD94D9E}"/>
          </ac:picMkLst>
        </pc:picChg>
      </pc:sldChg>
      <pc:sldChg chg="del">
        <pc:chgData name="Nathan Mueller" userId="84784d38-d20a-42a0-9b15-26ef66082caf" providerId="ADAL" clId="{3B5F6D87-7A7B-414F-8B04-CD2E7C274AAC}" dt="2022-01-11T16:39:38.534" v="119" actId="47"/>
        <pc:sldMkLst>
          <pc:docMk/>
          <pc:sldMk cId="1359191619" sldId="524"/>
        </pc:sldMkLst>
      </pc:sldChg>
      <pc:sldChg chg="addSp delSp modSp mod">
        <pc:chgData name="Nathan Mueller" userId="84784d38-d20a-42a0-9b15-26ef66082caf" providerId="ADAL" clId="{3B5F6D87-7A7B-414F-8B04-CD2E7C274AAC}" dt="2022-01-11T16:33:23.110" v="46" actId="478"/>
        <pc:sldMkLst>
          <pc:docMk/>
          <pc:sldMk cId="2595355368" sldId="620"/>
        </pc:sldMkLst>
        <pc:spChg chg="mod">
          <ac:chgData name="Nathan Mueller" userId="84784d38-d20a-42a0-9b15-26ef66082caf" providerId="ADAL" clId="{3B5F6D87-7A7B-414F-8B04-CD2E7C274AAC}" dt="2022-01-10T20:33:52.873" v="1" actId="1076"/>
          <ac:spMkLst>
            <pc:docMk/>
            <pc:sldMk cId="2595355368" sldId="620"/>
            <ac:spMk id="6" creationId="{00000000-0000-0000-0000-000000000000}"/>
          </ac:spMkLst>
        </pc:spChg>
        <pc:spChg chg="add del mod">
          <ac:chgData name="Nathan Mueller" userId="84784d38-d20a-42a0-9b15-26ef66082caf" providerId="ADAL" clId="{3B5F6D87-7A7B-414F-8B04-CD2E7C274AAC}" dt="2022-01-11T16:33:23.110" v="46" actId="478"/>
          <ac:spMkLst>
            <pc:docMk/>
            <pc:sldMk cId="2595355368" sldId="620"/>
            <ac:spMk id="13" creationId="{D4FAF536-11FE-4BA0-9774-4CFBC6F2F387}"/>
          </ac:spMkLst>
        </pc:spChg>
      </pc:sldChg>
      <pc:sldChg chg="addSp delSp modSp mod">
        <pc:chgData name="Nathan Mueller" userId="84784d38-d20a-42a0-9b15-26ef66082caf" providerId="ADAL" clId="{3B5F6D87-7A7B-414F-8B04-CD2E7C274AAC}" dt="2022-01-10T20:49:46.279" v="18" actId="1076"/>
        <pc:sldMkLst>
          <pc:docMk/>
          <pc:sldMk cId="1742624722" sldId="623"/>
        </pc:sldMkLst>
        <pc:spChg chg="mod">
          <ac:chgData name="Nathan Mueller" userId="84784d38-d20a-42a0-9b15-26ef66082caf" providerId="ADAL" clId="{3B5F6D87-7A7B-414F-8B04-CD2E7C274AAC}" dt="2022-01-10T20:43:50.995" v="5" actId="20577"/>
          <ac:spMkLst>
            <pc:docMk/>
            <pc:sldMk cId="1742624722" sldId="623"/>
            <ac:spMk id="7" creationId="{00000000-0000-0000-0000-000000000000}"/>
          </ac:spMkLst>
        </pc:spChg>
        <pc:picChg chg="add mod">
          <ac:chgData name="Nathan Mueller" userId="84784d38-d20a-42a0-9b15-26ef66082caf" providerId="ADAL" clId="{3B5F6D87-7A7B-414F-8B04-CD2E7C274AAC}" dt="2022-01-10T20:49:46.279" v="18" actId="1076"/>
          <ac:picMkLst>
            <pc:docMk/>
            <pc:sldMk cId="1742624722" sldId="623"/>
            <ac:picMk id="4" creationId="{37F78B22-D416-4E86-AAC5-9787A378C08A}"/>
          </ac:picMkLst>
        </pc:picChg>
        <pc:picChg chg="del">
          <ac:chgData name="Nathan Mueller" userId="84784d38-d20a-42a0-9b15-26ef66082caf" providerId="ADAL" clId="{3B5F6D87-7A7B-414F-8B04-CD2E7C274AAC}" dt="2022-01-10T20:49:10.159" v="6" actId="478"/>
          <ac:picMkLst>
            <pc:docMk/>
            <pc:sldMk cId="1742624722" sldId="623"/>
            <ac:picMk id="11" creationId="{DA711C57-3C39-4A12-BAAB-C18A1A9ECA80}"/>
          </ac:picMkLst>
        </pc:picChg>
      </pc:sldChg>
      <pc:sldChg chg="modSp mod">
        <pc:chgData name="Nathan Mueller" userId="84784d38-d20a-42a0-9b15-26ef66082caf" providerId="ADAL" clId="{3B5F6D87-7A7B-414F-8B04-CD2E7C274AAC}" dt="2022-01-10T20:50:30.834" v="26" actId="20577"/>
        <pc:sldMkLst>
          <pc:docMk/>
          <pc:sldMk cId="3648804248" sldId="627"/>
        </pc:sldMkLst>
        <pc:spChg chg="mod">
          <ac:chgData name="Nathan Mueller" userId="84784d38-d20a-42a0-9b15-26ef66082caf" providerId="ADAL" clId="{3B5F6D87-7A7B-414F-8B04-CD2E7C274AAC}" dt="2022-01-10T20:50:30.834" v="26" actId="20577"/>
          <ac:spMkLst>
            <pc:docMk/>
            <pc:sldMk cId="3648804248" sldId="627"/>
            <ac:spMk id="3" creationId="{00000000-0000-0000-0000-000000000000}"/>
          </ac:spMkLst>
        </pc:spChg>
      </pc:sldChg>
      <pc:sldChg chg="modSp mod">
        <pc:chgData name="Nathan Mueller" userId="84784d38-d20a-42a0-9b15-26ef66082caf" providerId="ADAL" clId="{3B5F6D87-7A7B-414F-8B04-CD2E7C274AAC}" dt="2022-01-10T20:52:40.909" v="36" actId="20577"/>
        <pc:sldMkLst>
          <pc:docMk/>
          <pc:sldMk cId="1765919654" sldId="628"/>
        </pc:sldMkLst>
        <pc:spChg chg="mod">
          <ac:chgData name="Nathan Mueller" userId="84784d38-d20a-42a0-9b15-26ef66082caf" providerId="ADAL" clId="{3B5F6D87-7A7B-414F-8B04-CD2E7C274AAC}" dt="2022-01-10T20:52:40.909" v="36" actId="20577"/>
          <ac:spMkLst>
            <pc:docMk/>
            <pc:sldMk cId="1765919654" sldId="628"/>
            <ac:spMk id="9" creationId="{00000000-0000-0000-0000-000000000000}"/>
          </ac:spMkLst>
        </pc:spChg>
        <pc:picChg chg="mod">
          <ac:chgData name="Nathan Mueller" userId="84784d38-d20a-42a0-9b15-26ef66082caf" providerId="ADAL" clId="{3B5F6D87-7A7B-414F-8B04-CD2E7C274AAC}" dt="2022-01-10T20:52:32.943" v="29" actId="1076"/>
          <ac:picMkLst>
            <pc:docMk/>
            <pc:sldMk cId="1765919654" sldId="628"/>
            <ac:picMk id="3" creationId="{00000000-0000-0000-0000-000000000000}"/>
          </ac:picMkLst>
        </pc:picChg>
      </pc:sldChg>
      <pc:sldChg chg="modSp mod">
        <pc:chgData name="Nathan Mueller" userId="84784d38-d20a-42a0-9b15-26ef66082caf" providerId="ADAL" clId="{3B5F6D87-7A7B-414F-8B04-CD2E7C274AAC}" dt="2022-01-11T16:37:08.505" v="106" actId="20577"/>
        <pc:sldMkLst>
          <pc:docMk/>
          <pc:sldMk cId="3539429375" sldId="634"/>
        </pc:sldMkLst>
        <pc:spChg chg="mod">
          <ac:chgData name="Nathan Mueller" userId="84784d38-d20a-42a0-9b15-26ef66082caf" providerId="ADAL" clId="{3B5F6D87-7A7B-414F-8B04-CD2E7C274AAC}" dt="2022-01-11T16:37:08.505" v="106" actId="20577"/>
          <ac:spMkLst>
            <pc:docMk/>
            <pc:sldMk cId="3539429375" sldId="634"/>
            <ac:spMk id="3" creationId="{00000000-0000-0000-0000-000000000000}"/>
          </ac:spMkLst>
        </pc:spChg>
      </pc:sldChg>
      <pc:sldChg chg="del">
        <pc:chgData name="Nathan Mueller" userId="84784d38-d20a-42a0-9b15-26ef66082caf" providerId="ADAL" clId="{3B5F6D87-7A7B-414F-8B04-CD2E7C274AAC}" dt="2022-01-10T20:33:09.745" v="0" actId="47"/>
        <pc:sldMkLst>
          <pc:docMk/>
          <pc:sldMk cId="2950737593" sldId="659"/>
        </pc:sldMkLst>
      </pc:sldChg>
      <pc:sldChg chg="addSp modSp">
        <pc:chgData name="Nathan Mueller" userId="84784d38-d20a-42a0-9b15-26ef66082caf" providerId="ADAL" clId="{3B5F6D87-7A7B-414F-8B04-CD2E7C274AAC}" dt="2022-01-10T20:35:05.267" v="2"/>
        <pc:sldMkLst>
          <pc:docMk/>
          <pc:sldMk cId="3776669582" sldId="663"/>
        </pc:sldMkLst>
        <pc:spChg chg="add mod">
          <ac:chgData name="Nathan Mueller" userId="84784d38-d20a-42a0-9b15-26ef66082caf" providerId="ADAL" clId="{3B5F6D87-7A7B-414F-8B04-CD2E7C274AAC}" dt="2022-01-10T20:35:05.267" v="2"/>
          <ac:spMkLst>
            <pc:docMk/>
            <pc:sldMk cId="3776669582" sldId="663"/>
            <ac:spMk id="4" creationId="{462CC5A5-7629-4184-8E36-4E2F9B25088C}"/>
          </ac:spMkLst>
        </pc:spChg>
      </pc:sldChg>
      <pc:sldChg chg="addSp modSp mod">
        <pc:chgData name="Nathan Mueller" userId="84784d38-d20a-42a0-9b15-26ef66082caf" providerId="ADAL" clId="{3B5F6D87-7A7B-414F-8B04-CD2E7C274AAC}" dt="2022-01-11T16:37:59.497" v="118" actId="20577"/>
        <pc:sldMkLst>
          <pc:docMk/>
          <pc:sldMk cId="66360363" sldId="664"/>
        </pc:sldMkLst>
        <pc:spChg chg="add mod">
          <ac:chgData name="Nathan Mueller" userId="84784d38-d20a-42a0-9b15-26ef66082caf" providerId="ADAL" clId="{3B5F6D87-7A7B-414F-8B04-CD2E7C274AAC}" dt="2022-01-10T20:35:07.676" v="3"/>
          <ac:spMkLst>
            <pc:docMk/>
            <pc:sldMk cId="66360363" sldId="664"/>
            <ac:spMk id="4" creationId="{675B2DFC-F850-4D0B-9FEF-4461D16A0E37}"/>
          </ac:spMkLst>
        </pc:spChg>
        <pc:graphicFrameChg chg="modGraphic">
          <ac:chgData name="Nathan Mueller" userId="84784d38-d20a-42a0-9b15-26ef66082caf" providerId="ADAL" clId="{3B5F6D87-7A7B-414F-8B04-CD2E7C274AAC}" dt="2022-01-11T16:37:59.497" v="118" actId="20577"/>
          <ac:graphicFrameMkLst>
            <pc:docMk/>
            <pc:sldMk cId="66360363" sldId="664"/>
            <ac:graphicFrameMk id="6" creationId="{BD197013-D25E-4EE2-9572-455A119E308E}"/>
          </ac:graphicFrameMkLst>
        </pc:graphicFrameChg>
      </pc:sldChg>
      <pc:sldChg chg="addSp delSp modSp add mod">
        <pc:chgData name="Nathan Mueller" userId="84784d38-d20a-42a0-9b15-26ef66082caf" providerId="ADAL" clId="{3B5F6D87-7A7B-414F-8B04-CD2E7C274AAC}" dt="2022-01-11T16:43:08.200" v="172" actId="1076"/>
        <pc:sldMkLst>
          <pc:docMk/>
          <pc:sldMk cId="566499067" sldId="665"/>
        </pc:sldMkLst>
        <pc:spChg chg="mod">
          <ac:chgData name="Nathan Mueller" userId="84784d38-d20a-42a0-9b15-26ef66082caf" providerId="ADAL" clId="{3B5F6D87-7A7B-414F-8B04-CD2E7C274AAC}" dt="2022-01-11T16:40:20.925" v="150" actId="20577"/>
          <ac:spMkLst>
            <pc:docMk/>
            <pc:sldMk cId="566499067" sldId="665"/>
            <ac:spMk id="2" creationId="{00000000-0000-0000-0000-000000000000}"/>
          </ac:spMkLst>
        </pc:spChg>
        <pc:spChg chg="del">
          <ac:chgData name="Nathan Mueller" userId="84784d38-d20a-42a0-9b15-26ef66082caf" providerId="ADAL" clId="{3B5F6D87-7A7B-414F-8B04-CD2E7C274AAC}" dt="2022-01-11T16:42:02.008" v="159" actId="21"/>
          <ac:spMkLst>
            <pc:docMk/>
            <pc:sldMk cId="566499067" sldId="665"/>
            <ac:spMk id="4" creationId="{00000000-0000-0000-0000-000000000000}"/>
          </ac:spMkLst>
        </pc:spChg>
        <pc:spChg chg="add del mod">
          <ac:chgData name="Nathan Mueller" userId="84784d38-d20a-42a0-9b15-26ef66082caf" providerId="ADAL" clId="{3B5F6D87-7A7B-414F-8B04-CD2E7C274AAC}" dt="2022-01-11T16:41:47.430" v="152" actId="931"/>
          <ac:spMkLst>
            <pc:docMk/>
            <pc:sldMk cId="566499067" sldId="665"/>
            <ac:spMk id="7" creationId="{9CEEEA0D-5BB5-435B-8851-E67424A1B403}"/>
          </ac:spMkLst>
        </pc:spChg>
        <pc:spChg chg="add del mod">
          <ac:chgData name="Nathan Mueller" userId="84784d38-d20a-42a0-9b15-26ef66082caf" providerId="ADAL" clId="{3B5F6D87-7A7B-414F-8B04-CD2E7C274AAC}" dt="2022-01-11T16:41:58.536" v="158" actId="21"/>
          <ac:spMkLst>
            <pc:docMk/>
            <pc:sldMk cId="566499067" sldId="665"/>
            <ac:spMk id="11" creationId="{FE352999-5B23-4CE2-8384-C51DE36215A8}"/>
          </ac:spMkLst>
        </pc:spChg>
        <pc:spChg chg="add del mod">
          <ac:chgData name="Nathan Mueller" userId="84784d38-d20a-42a0-9b15-26ef66082caf" providerId="ADAL" clId="{3B5F6D87-7A7B-414F-8B04-CD2E7C274AAC}" dt="2022-01-11T16:42:06.745" v="160" actId="21"/>
          <ac:spMkLst>
            <pc:docMk/>
            <pc:sldMk cId="566499067" sldId="665"/>
            <ac:spMk id="13" creationId="{6FE0C758-E644-40F8-8826-D3BE8FCC8F7B}"/>
          </ac:spMkLst>
        </pc:spChg>
        <pc:spChg chg="add mod">
          <ac:chgData name="Nathan Mueller" userId="84784d38-d20a-42a0-9b15-26ef66082caf" providerId="ADAL" clId="{3B5F6D87-7A7B-414F-8B04-CD2E7C274AAC}" dt="2022-01-11T16:43:08.200" v="172" actId="1076"/>
          <ac:spMkLst>
            <pc:docMk/>
            <pc:sldMk cId="566499067" sldId="665"/>
            <ac:spMk id="16" creationId="{735269F8-F86A-41D2-A450-5F51FCAB8AF3}"/>
          </ac:spMkLst>
        </pc:spChg>
        <pc:picChg chg="del">
          <ac:chgData name="Nathan Mueller" userId="84784d38-d20a-42a0-9b15-26ef66082caf" providerId="ADAL" clId="{3B5F6D87-7A7B-414F-8B04-CD2E7C274AAC}" dt="2022-01-11T16:40:25.610" v="151" actId="478"/>
          <ac:picMkLst>
            <pc:docMk/>
            <pc:sldMk cId="566499067" sldId="665"/>
            <ac:picMk id="6" creationId="{00000000-0000-0000-0000-000000000000}"/>
          </ac:picMkLst>
        </pc:picChg>
        <pc:picChg chg="add del mod">
          <ac:chgData name="Nathan Mueller" userId="84784d38-d20a-42a0-9b15-26ef66082caf" providerId="ADAL" clId="{3B5F6D87-7A7B-414F-8B04-CD2E7C274AAC}" dt="2022-01-11T16:41:55.537" v="157" actId="478"/>
          <ac:picMkLst>
            <pc:docMk/>
            <pc:sldMk cId="566499067" sldId="665"/>
            <ac:picMk id="9" creationId="{937CB4EE-09A5-4279-9B3A-257C5F49DEB6}"/>
          </ac:picMkLst>
        </pc:picChg>
        <pc:picChg chg="add mod">
          <ac:chgData name="Nathan Mueller" userId="84784d38-d20a-42a0-9b15-26ef66082caf" providerId="ADAL" clId="{3B5F6D87-7A7B-414F-8B04-CD2E7C274AAC}" dt="2022-01-11T16:42:49.572" v="169" actId="1076"/>
          <ac:picMkLst>
            <pc:docMk/>
            <pc:sldMk cId="566499067" sldId="665"/>
            <ac:picMk id="15" creationId="{63D59F8C-EB45-4ABA-A34E-15340F6BBE43}"/>
          </ac:picMkLst>
        </pc:picChg>
      </pc:sldChg>
    </pc:docChg>
  </pc:docChgLst>
  <pc:docChgLst>
    <pc:chgData name="Nathan Mueller" userId="84784d38-d20a-42a0-9b15-26ef66082caf" providerId="ADAL" clId="{026E93BB-495B-4E63-A10D-C356EBDE0C6D}"/>
    <pc:docChg chg="undo custSel addSld delSld modSld sldOrd modSection">
      <pc:chgData name="Nathan Mueller" userId="84784d38-d20a-42a0-9b15-26ef66082caf" providerId="ADAL" clId="{026E93BB-495B-4E63-A10D-C356EBDE0C6D}" dt="2021-12-13T03:28:35.649" v="657"/>
      <pc:docMkLst>
        <pc:docMk/>
      </pc:docMkLst>
      <pc:sldChg chg="modSp del mod">
        <pc:chgData name="Nathan Mueller" userId="84784d38-d20a-42a0-9b15-26ef66082caf" providerId="ADAL" clId="{026E93BB-495B-4E63-A10D-C356EBDE0C6D}" dt="2021-12-11T17:18:21.770" v="171" actId="47"/>
        <pc:sldMkLst>
          <pc:docMk/>
          <pc:sldMk cId="3539497149" sldId="274"/>
        </pc:sldMkLst>
        <pc:spChg chg="mod">
          <ac:chgData name="Nathan Mueller" userId="84784d38-d20a-42a0-9b15-26ef66082caf" providerId="ADAL" clId="{026E93BB-495B-4E63-A10D-C356EBDE0C6D}" dt="2021-12-11T17:12:24.468" v="82" actId="14100"/>
          <ac:spMkLst>
            <pc:docMk/>
            <pc:sldMk cId="3539497149" sldId="274"/>
            <ac:spMk id="2" creationId="{00000000-0000-0000-0000-000000000000}"/>
          </ac:spMkLst>
        </pc:spChg>
        <pc:spChg chg="mod">
          <ac:chgData name="Nathan Mueller" userId="84784d38-d20a-42a0-9b15-26ef66082caf" providerId="ADAL" clId="{026E93BB-495B-4E63-A10D-C356EBDE0C6D}" dt="2021-12-11T17:16:48.156" v="170" actId="20577"/>
          <ac:spMkLst>
            <pc:docMk/>
            <pc:sldMk cId="3539497149" sldId="274"/>
            <ac:spMk id="3" creationId="{00000000-0000-0000-0000-000000000000}"/>
          </ac:spMkLst>
        </pc:spChg>
      </pc:sldChg>
      <pc:sldChg chg="modSp mod">
        <pc:chgData name="Nathan Mueller" userId="84784d38-d20a-42a0-9b15-26ef66082caf" providerId="ADAL" clId="{026E93BB-495B-4E63-A10D-C356EBDE0C6D}" dt="2021-12-11T20:49:56.633" v="604" actId="20577"/>
        <pc:sldMkLst>
          <pc:docMk/>
          <pc:sldMk cId="17552939" sldId="401"/>
        </pc:sldMkLst>
        <pc:spChg chg="mod">
          <ac:chgData name="Nathan Mueller" userId="84784d38-d20a-42a0-9b15-26ef66082caf" providerId="ADAL" clId="{026E93BB-495B-4E63-A10D-C356EBDE0C6D}" dt="2021-12-11T20:49:56.633" v="604" actId="20577"/>
          <ac:spMkLst>
            <pc:docMk/>
            <pc:sldMk cId="17552939" sldId="401"/>
            <ac:spMk id="2" creationId="{00000000-0000-0000-0000-000000000000}"/>
          </ac:spMkLst>
        </pc:spChg>
      </pc:sldChg>
      <pc:sldChg chg="ord">
        <pc:chgData name="Nathan Mueller" userId="84784d38-d20a-42a0-9b15-26ef66082caf" providerId="ADAL" clId="{026E93BB-495B-4E63-A10D-C356EBDE0C6D}" dt="2021-12-13T03:28:35.649" v="657"/>
        <pc:sldMkLst>
          <pc:docMk/>
          <pc:sldMk cId="95871196" sldId="405"/>
        </pc:sldMkLst>
      </pc:sldChg>
      <pc:sldChg chg="addSp delSp modSp mod">
        <pc:chgData name="Nathan Mueller" userId="84784d38-d20a-42a0-9b15-26ef66082caf" providerId="ADAL" clId="{026E93BB-495B-4E63-A10D-C356EBDE0C6D}" dt="2021-12-11T19:09:28.120" v="560" actId="14100"/>
        <pc:sldMkLst>
          <pc:docMk/>
          <pc:sldMk cId="1595131816" sldId="412"/>
        </pc:sldMkLst>
        <pc:picChg chg="add mod ord">
          <ac:chgData name="Nathan Mueller" userId="84784d38-d20a-42a0-9b15-26ef66082caf" providerId="ADAL" clId="{026E93BB-495B-4E63-A10D-C356EBDE0C6D}" dt="2021-12-11T19:06:55.881" v="551" actId="167"/>
          <ac:picMkLst>
            <pc:docMk/>
            <pc:sldMk cId="1595131816" sldId="412"/>
            <ac:picMk id="3" creationId="{8A8C09D0-9AF2-4406-AC9B-BEAE936B2618}"/>
          </ac:picMkLst>
        </pc:picChg>
        <pc:picChg chg="del">
          <ac:chgData name="Nathan Mueller" userId="84784d38-d20a-42a0-9b15-26ef66082caf" providerId="ADAL" clId="{026E93BB-495B-4E63-A10D-C356EBDE0C6D}" dt="2021-12-11T19:06:42.793" v="547" actId="478"/>
          <ac:picMkLst>
            <pc:docMk/>
            <pc:sldMk cId="1595131816" sldId="412"/>
            <ac:picMk id="5" creationId="{00000000-0000-0000-0000-000000000000}"/>
          </ac:picMkLst>
        </pc:picChg>
        <pc:picChg chg="mod">
          <ac:chgData name="Nathan Mueller" userId="84784d38-d20a-42a0-9b15-26ef66082caf" providerId="ADAL" clId="{026E93BB-495B-4E63-A10D-C356EBDE0C6D}" dt="2021-12-11T19:07:05.343" v="552" actId="1076"/>
          <ac:picMkLst>
            <pc:docMk/>
            <pc:sldMk cId="1595131816" sldId="412"/>
            <ac:picMk id="14" creationId="{00000000-0000-0000-0000-000000000000}"/>
          </ac:picMkLst>
        </pc:picChg>
        <pc:cxnChg chg="mod">
          <ac:chgData name="Nathan Mueller" userId="84784d38-d20a-42a0-9b15-26ef66082caf" providerId="ADAL" clId="{026E93BB-495B-4E63-A10D-C356EBDE0C6D}" dt="2021-12-11T19:09:28.120" v="560" actId="14100"/>
          <ac:cxnSpMkLst>
            <pc:docMk/>
            <pc:sldMk cId="1595131816" sldId="412"/>
            <ac:cxnSpMk id="7" creationId="{00000000-0000-0000-0000-000000000000}"/>
          </ac:cxnSpMkLst>
        </pc:cxnChg>
        <pc:cxnChg chg="mod">
          <ac:chgData name="Nathan Mueller" userId="84784d38-d20a-42a0-9b15-26ef66082caf" providerId="ADAL" clId="{026E93BB-495B-4E63-A10D-C356EBDE0C6D}" dt="2021-12-11T19:07:54.522" v="554" actId="1076"/>
          <ac:cxnSpMkLst>
            <pc:docMk/>
            <pc:sldMk cId="1595131816" sldId="412"/>
            <ac:cxnSpMk id="9" creationId="{00000000-0000-0000-0000-000000000000}"/>
          </ac:cxnSpMkLst>
        </pc:cxnChg>
        <pc:cxnChg chg="add mod">
          <ac:chgData name="Nathan Mueller" userId="84784d38-d20a-42a0-9b15-26ef66082caf" providerId="ADAL" clId="{026E93BB-495B-4E63-A10D-C356EBDE0C6D}" dt="2021-12-11T19:08:20.113" v="558" actId="14100"/>
          <ac:cxnSpMkLst>
            <pc:docMk/>
            <pc:sldMk cId="1595131816" sldId="412"/>
            <ac:cxnSpMk id="11" creationId="{A8B7DB9E-4841-4D28-873C-39FCED8CB724}"/>
          </ac:cxnSpMkLst>
        </pc:cxnChg>
      </pc:sldChg>
      <pc:sldChg chg="ord">
        <pc:chgData name="Nathan Mueller" userId="84784d38-d20a-42a0-9b15-26ef66082caf" providerId="ADAL" clId="{026E93BB-495B-4E63-A10D-C356EBDE0C6D}" dt="2021-12-13T03:28:05.516" v="651"/>
        <pc:sldMkLst>
          <pc:docMk/>
          <pc:sldMk cId="49615705" sldId="419"/>
        </pc:sldMkLst>
      </pc:sldChg>
      <pc:sldChg chg="addSp delSp modSp del mod">
        <pc:chgData name="Nathan Mueller" userId="84784d38-d20a-42a0-9b15-26ef66082caf" providerId="ADAL" clId="{026E93BB-495B-4E63-A10D-C356EBDE0C6D}" dt="2021-12-11T18:03:48.698" v="473" actId="47"/>
        <pc:sldMkLst>
          <pc:docMk/>
          <pc:sldMk cId="2324846553" sldId="433"/>
        </pc:sldMkLst>
        <pc:spChg chg="add del">
          <ac:chgData name="Nathan Mueller" userId="84784d38-d20a-42a0-9b15-26ef66082caf" providerId="ADAL" clId="{026E93BB-495B-4E63-A10D-C356EBDE0C6D}" dt="2021-12-11T17:10:59.602" v="23" actId="478"/>
          <ac:spMkLst>
            <pc:docMk/>
            <pc:sldMk cId="2324846553" sldId="433"/>
            <ac:spMk id="14" creationId="{00000000-0000-0000-0000-000000000000}"/>
          </ac:spMkLst>
        </pc:spChg>
        <pc:spChg chg="mod">
          <ac:chgData name="Nathan Mueller" userId="84784d38-d20a-42a0-9b15-26ef66082caf" providerId="ADAL" clId="{026E93BB-495B-4E63-A10D-C356EBDE0C6D}" dt="2021-12-11T17:10:14.343" v="7" actId="1076"/>
          <ac:spMkLst>
            <pc:docMk/>
            <pc:sldMk cId="2324846553" sldId="433"/>
            <ac:spMk id="15" creationId="{00000000-0000-0000-0000-000000000000}"/>
          </ac:spMkLst>
        </pc:spChg>
        <pc:spChg chg="mod">
          <ac:chgData name="Nathan Mueller" userId="84784d38-d20a-42a0-9b15-26ef66082caf" providerId="ADAL" clId="{026E93BB-495B-4E63-A10D-C356EBDE0C6D}" dt="2021-12-11T17:10:42.129" v="21" actId="1076"/>
          <ac:spMkLst>
            <pc:docMk/>
            <pc:sldMk cId="2324846553" sldId="433"/>
            <ac:spMk id="16" creationId="{00000000-0000-0000-0000-000000000000}"/>
          </ac:spMkLst>
        </pc:spChg>
      </pc:sldChg>
      <pc:sldChg chg="addSp delSp modSp del mod">
        <pc:chgData name="Nathan Mueller" userId="84784d38-d20a-42a0-9b15-26ef66082caf" providerId="ADAL" clId="{026E93BB-495B-4E63-A10D-C356EBDE0C6D}" dt="2021-12-13T03:19:50.886" v="622" actId="47"/>
        <pc:sldMkLst>
          <pc:docMk/>
          <pc:sldMk cId="172867888" sldId="443"/>
        </pc:sldMkLst>
        <pc:spChg chg="add mod">
          <ac:chgData name="Nathan Mueller" userId="84784d38-d20a-42a0-9b15-26ef66082caf" providerId="ADAL" clId="{026E93BB-495B-4E63-A10D-C356EBDE0C6D}" dt="2021-12-13T03:19:29.794" v="616" actId="21"/>
          <ac:spMkLst>
            <pc:docMk/>
            <pc:sldMk cId="172867888" sldId="443"/>
            <ac:spMk id="6" creationId="{1DB554FF-2CA2-4136-B999-FADC038F4489}"/>
          </ac:spMkLst>
        </pc:spChg>
        <pc:picChg chg="del">
          <ac:chgData name="Nathan Mueller" userId="84784d38-d20a-42a0-9b15-26ef66082caf" providerId="ADAL" clId="{026E93BB-495B-4E63-A10D-C356EBDE0C6D}" dt="2021-12-13T03:19:29.794" v="616" actId="21"/>
          <ac:picMkLst>
            <pc:docMk/>
            <pc:sldMk cId="172867888" sldId="443"/>
            <ac:picMk id="4" creationId="{00000000-0000-0000-0000-000000000000}"/>
          </ac:picMkLst>
        </pc:picChg>
      </pc:sldChg>
      <pc:sldChg chg="add del">
        <pc:chgData name="Nathan Mueller" userId="84784d38-d20a-42a0-9b15-26ef66082caf" providerId="ADAL" clId="{026E93BB-495B-4E63-A10D-C356EBDE0C6D}" dt="2021-12-11T19:26:21.719" v="563" actId="47"/>
        <pc:sldMkLst>
          <pc:docMk/>
          <pc:sldMk cId="3435684516" sldId="458"/>
        </pc:sldMkLst>
      </pc:sldChg>
      <pc:sldChg chg="modSp mod">
        <pc:chgData name="Nathan Mueller" userId="84784d38-d20a-42a0-9b15-26ef66082caf" providerId="ADAL" clId="{026E93BB-495B-4E63-A10D-C356EBDE0C6D}" dt="2021-12-11T20:52:02.847" v="607" actId="20577"/>
        <pc:sldMkLst>
          <pc:docMk/>
          <pc:sldMk cId="729025002" sldId="482"/>
        </pc:sldMkLst>
        <pc:spChg chg="mod">
          <ac:chgData name="Nathan Mueller" userId="84784d38-d20a-42a0-9b15-26ef66082caf" providerId="ADAL" clId="{026E93BB-495B-4E63-A10D-C356EBDE0C6D}" dt="2021-12-11T20:52:02.847" v="607" actId="20577"/>
          <ac:spMkLst>
            <pc:docMk/>
            <pc:sldMk cId="729025002" sldId="482"/>
            <ac:spMk id="3" creationId="{00000000-0000-0000-0000-000000000000}"/>
          </ac:spMkLst>
        </pc:spChg>
      </pc:sldChg>
      <pc:sldChg chg="del">
        <pc:chgData name="Nathan Mueller" userId="84784d38-d20a-42a0-9b15-26ef66082caf" providerId="ADAL" clId="{026E93BB-495B-4E63-A10D-C356EBDE0C6D}" dt="2021-12-13T03:18:35.722" v="614" actId="47"/>
        <pc:sldMkLst>
          <pc:docMk/>
          <pc:sldMk cId="3211398294" sldId="484"/>
        </pc:sldMkLst>
      </pc:sldChg>
      <pc:sldChg chg="del">
        <pc:chgData name="Nathan Mueller" userId="84784d38-d20a-42a0-9b15-26ef66082caf" providerId="ADAL" clId="{026E93BB-495B-4E63-A10D-C356EBDE0C6D}" dt="2021-12-13T03:18:51.126" v="615" actId="47"/>
        <pc:sldMkLst>
          <pc:docMk/>
          <pc:sldMk cId="1843085628" sldId="485"/>
        </pc:sldMkLst>
      </pc:sldChg>
      <pc:sldChg chg="addSp modSp mod">
        <pc:chgData name="Nathan Mueller" userId="84784d38-d20a-42a0-9b15-26ef66082caf" providerId="ADAL" clId="{026E93BB-495B-4E63-A10D-C356EBDE0C6D}" dt="2021-12-13T03:20:10.311" v="623" actId="1076"/>
        <pc:sldMkLst>
          <pc:docMk/>
          <pc:sldMk cId="1914995567" sldId="505"/>
        </pc:sldMkLst>
        <pc:picChg chg="add mod">
          <ac:chgData name="Nathan Mueller" userId="84784d38-d20a-42a0-9b15-26ef66082caf" providerId="ADAL" clId="{026E93BB-495B-4E63-A10D-C356EBDE0C6D}" dt="2021-12-13T03:20:10.311" v="623" actId="1076"/>
          <ac:picMkLst>
            <pc:docMk/>
            <pc:sldMk cId="1914995567" sldId="505"/>
            <ac:picMk id="3" creationId="{31F214C9-1AB7-41F4-B80E-3FB6335842F3}"/>
          </ac:picMkLst>
        </pc:picChg>
      </pc:sldChg>
      <pc:sldChg chg="addSp delSp modSp del mod">
        <pc:chgData name="Nathan Mueller" userId="84784d38-d20a-42a0-9b15-26ef66082caf" providerId="ADAL" clId="{026E93BB-495B-4E63-A10D-C356EBDE0C6D}" dt="2021-12-13T03:27:06.076" v="647" actId="47"/>
        <pc:sldMkLst>
          <pc:docMk/>
          <pc:sldMk cId="2603523724" sldId="526"/>
        </pc:sldMkLst>
        <pc:spChg chg="mod">
          <ac:chgData name="Nathan Mueller" userId="84784d38-d20a-42a0-9b15-26ef66082caf" providerId="ADAL" clId="{026E93BB-495B-4E63-A10D-C356EBDE0C6D}" dt="2021-12-11T17:31:38.834" v="332" actId="1076"/>
          <ac:spMkLst>
            <pc:docMk/>
            <pc:sldMk cId="2603523724" sldId="526"/>
            <ac:spMk id="2" creationId="{00000000-0000-0000-0000-000000000000}"/>
          </ac:spMkLst>
        </pc:spChg>
        <pc:spChg chg="add del mod">
          <ac:chgData name="Nathan Mueller" userId="84784d38-d20a-42a0-9b15-26ef66082caf" providerId="ADAL" clId="{026E93BB-495B-4E63-A10D-C356EBDE0C6D}" dt="2021-12-13T03:25:55.288" v="632" actId="21"/>
          <ac:spMkLst>
            <pc:docMk/>
            <pc:sldMk cId="2603523724" sldId="526"/>
            <ac:spMk id="3" creationId="{4012CFED-DF3A-435B-BB23-409BCECF3B80}"/>
          </ac:spMkLst>
        </pc:spChg>
        <pc:spChg chg="del">
          <ac:chgData name="Nathan Mueller" userId="84784d38-d20a-42a0-9b15-26ef66082caf" providerId="ADAL" clId="{026E93BB-495B-4E63-A10D-C356EBDE0C6D}" dt="2021-12-11T17:29:17.735" v="324" actId="478"/>
          <ac:spMkLst>
            <pc:docMk/>
            <pc:sldMk cId="2603523724" sldId="526"/>
            <ac:spMk id="5" creationId="{00000000-0000-0000-0000-000000000000}"/>
          </ac:spMkLst>
        </pc:spChg>
        <pc:picChg chg="del mod modCrop">
          <ac:chgData name="Nathan Mueller" userId="84784d38-d20a-42a0-9b15-26ef66082caf" providerId="ADAL" clId="{026E93BB-495B-4E63-A10D-C356EBDE0C6D}" dt="2021-12-13T03:25:34.496" v="629" actId="21"/>
          <ac:picMkLst>
            <pc:docMk/>
            <pc:sldMk cId="2603523724" sldId="526"/>
            <ac:picMk id="4" creationId="{00000000-0000-0000-0000-000000000000}"/>
          </ac:picMkLst>
        </pc:picChg>
        <pc:picChg chg="add del mod modCrop">
          <ac:chgData name="Nathan Mueller" userId="84784d38-d20a-42a0-9b15-26ef66082caf" providerId="ADAL" clId="{026E93BB-495B-4E63-A10D-C356EBDE0C6D}" dt="2021-12-13T03:26:24.398" v="640" actId="21"/>
          <ac:picMkLst>
            <pc:docMk/>
            <pc:sldMk cId="2603523724" sldId="526"/>
            <ac:picMk id="7" creationId="{B42E053C-3F37-412A-A6B0-3CEE982EF035}"/>
          </ac:picMkLst>
        </pc:picChg>
      </pc:sldChg>
      <pc:sldChg chg="del">
        <pc:chgData name="Nathan Mueller" userId="84784d38-d20a-42a0-9b15-26ef66082caf" providerId="ADAL" clId="{026E93BB-495B-4E63-A10D-C356EBDE0C6D}" dt="2021-12-13T03:21:51.079" v="625" actId="47"/>
        <pc:sldMkLst>
          <pc:docMk/>
          <pc:sldMk cId="3187240231" sldId="560"/>
        </pc:sldMkLst>
      </pc:sldChg>
      <pc:sldChg chg="delSp modSp del mod">
        <pc:chgData name="Nathan Mueller" userId="84784d38-d20a-42a0-9b15-26ef66082caf" providerId="ADAL" clId="{026E93BB-495B-4E63-A10D-C356EBDE0C6D}" dt="2021-12-11T18:03:33.308" v="472" actId="47"/>
        <pc:sldMkLst>
          <pc:docMk/>
          <pc:sldMk cId="2055784146" sldId="572"/>
        </pc:sldMkLst>
        <pc:spChg chg="mod">
          <ac:chgData name="Nathan Mueller" userId="84784d38-d20a-42a0-9b15-26ef66082caf" providerId="ADAL" clId="{026E93BB-495B-4E63-A10D-C356EBDE0C6D}" dt="2021-12-11T17:57:09.959" v="470" actId="1076"/>
          <ac:spMkLst>
            <pc:docMk/>
            <pc:sldMk cId="2055784146" sldId="572"/>
            <ac:spMk id="8" creationId="{00000000-0000-0000-0000-000000000000}"/>
          </ac:spMkLst>
        </pc:spChg>
        <pc:picChg chg="del">
          <ac:chgData name="Nathan Mueller" userId="84784d38-d20a-42a0-9b15-26ef66082caf" providerId="ADAL" clId="{026E93BB-495B-4E63-A10D-C356EBDE0C6D}" dt="2021-12-11T17:57:11.097" v="471" actId="478"/>
          <ac:picMkLst>
            <pc:docMk/>
            <pc:sldMk cId="2055784146" sldId="572"/>
            <ac:picMk id="7" creationId="{00000000-0000-0000-0000-000000000000}"/>
          </ac:picMkLst>
        </pc:picChg>
      </pc:sldChg>
      <pc:sldChg chg="addSp delSp modSp mod ord">
        <pc:chgData name="Nathan Mueller" userId="84784d38-d20a-42a0-9b15-26ef66082caf" providerId="ADAL" clId="{026E93BB-495B-4E63-A10D-C356EBDE0C6D}" dt="2021-12-11T20:42:45.978" v="592"/>
        <pc:sldMkLst>
          <pc:docMk/>
          <pc:sldMk cId="2387203125" sldId="574"/>
        </pc:sldMkLst>
        <pc:picChg chg="del">
          <ac:chgData name="Nathan Mueller" userId="84784d38-d20a-42a0-9b15-26ef66082caf" providerId="ADAL" clId="{026E93BB-495B-4E63-A10D-C356EBDE0C6D}" dt="2021-12-11T18:37:48.978" v="476" actId="478"/>
          <ac:picMkLst>
            <pc:docMk/>
            <pc:sldMk cId="2387203125" sldId="574"/>
            <ac:picMk id="2" creationId="{00000000-0000-0000-0000-000000000000}"/>
          </ac:picMkLst>
        </pc:picChg>
        <pc:picChg chg="add mod">
          <ac:chgData name="Nathan Mueller" userId="84784d38-d20a-42a0-9b15-26ef66082caf" providerId="ADAL" clId="{026E93BB-495B-4E63-A10D-C356EBDE0C6D}" dt="2021-12-11T18:37:59.982" v="479" actId="1076"/>
          <ac:picMkLst>
            <pc:docMk/>
            <pc:sldMk cId="2387203125" sldId="574"/>
            <ac:picMk id="3" creationId="{0CF9DCF0-C4FF-4E62-AAEB-803A4E8BDD7E}"/>
          </ac:picMkLst>
        </pc:picChg>
        <pc:picChg chg="add mod">
          <ac:chgData name="Nathan Mueller" userId="84784d38-d20a-42a0-9b15-26ef66082caf" providerId="ADAL" clId="{026E93BB-495B-4E63-A10D-C356EBDE0C6D}" dt="2021-12-11T18:48:56.986" v="486" actId="1076"/>
          <ac:picMkLst>
            <pc:docMk/>
            <pc:sldMk cId="2387203125" sldId="574"/>
            <ac:picMk id="6" creationId="{73212C14-DBB3-44C7-B1D0-F5E8C8A6261A}"/>
          </ac:picMkLst>
        </pc:picChg>
      </pc:sldChg>
      <pc:sldChg chg="delSp del mod">
        <pc:chgData name="Nathan Mueller" userId="84784d38-d20a-42a0-9b15-26ef66082caf" providerId="ADAL" clId="{026E93BB-495B-4E63-A10D-C356EBDE0C6D}" dt="2021-12-11T18:49:02.750" v="487" actId="47"/>
        <pc:sldMkLst>
          <pc:docMk/>
          <pc:sldMk cId="817525741" sldId="575"/>
        </pc:sldMkLst>
        <pc:spChg chg="del">
          <ac:chgData name="Nathan Mueller" userId="84784d38-d20a-42a0-9b15-26ef66082caf" providerId="ADAL" clId="{026E93BB-495B-4E63-A10D-C356EBDE0C6D}" dt="2021-12-11T18:48:27.502" v="480" actId="478"/>
          <ac:spMkLst>
            <pc:docMk/>
            <pc:sldMk cId="817525741" sldId="575"/>
            <ac:spMk id="8" creationId="{00000000-0000-0000-0000-000000000000}"/>
          </ac:spMkLst>
        </pc:spChg>
        <pc:picChg chg="del">
          <ac:chgData name="Nathan Mueller" userId="84784d38-d20a-42a0-9b15-26ef66082caf" providerId="ADAL" clId="{026E93BB-495B-4E63-A10D-C356EBDE0C6D}" dt="2021-12-11T18:48:43.548" v="481" actId="21"/>
          <ac:picMkLst>
            <pc:docMk/>
            <pc:sldMk cId="817525741" sldId="575"/>
            <ac:picMk id="2" creationId="{00000000-0000-0000-0000-000000000000}"/>
          </ac:picMkLst>
        </pc:picChg>
      </pc:sldChg>
      <pc:sldChg chg="del">
        <pc:chgData name="Nathan Mueller" userId="84784d38-d20a-42a0-9b15-26ef66082caf" providerId="ADAL" clId="{026E93BB-495B-4E63-A10D-C356EBDE0C6D}" dt="2021-12-11T17:31:57.277" v="333" actId="47"/>
        <pc:sldMkLst>
          <pc:docMk/>
          <pc:sldMk cId="176516814" sldId="577"/>
        </pc:sldMkLst>
      </pc:sldChg>
      <pc:sldChg chg="del">
        <pc:chgData name="Nathan Mueller" userId="84784d38-d20a-42a0-9b15-26ef66082caf" providerId="ADAL" clId="{026E93BB-495B-4E63-A10D-C356EBDE0C6D}" dt="2021-12-13T03:15:31.194" v="611" actId="47"/>
        <pc:sldMkLst>
          <pc:docMk/>
          <pc:sldMk cId="1686473549" sldId="579"/>
        </pc:sldMkLst>
      </pc:sldChg>
      <pc:sldChg chg="del">
        <pc:chgData name="Nathan Mueller" userId="84784d38-d20a-42a0-9b15-26ef66082caf" providerId="ADAL" clId="{026E93BB-495B-4E63-A10D-C356EBDE0C6D}" dt="2021-12-11T17:18:32.398" v="172" actId="47"/>
        <pc:sldMkLst>
          <pc:docMk/>
          <pc:sldMk cId="888254093" sldId="605"/>
        </pc:sldMkLst>
      </pc:sldChg>
      <pc:sldChg chg="del">
        <pc:chgData name="Nathan Mueller" userId="84784d38-d20a-42a0-9b15-26ef66082caf" providerId="ADAL" clId="{026E93BB-495B-4E63-A10D-C356EBDE0C6D}" dt="2021-12-11T17:24:53.527" v="274" actId="47"/>
        <pc:sldMkLst>
          <pc:docMk/>
          <pc:sldMk cId="2054889524" sldId="609"/>
        </pc:sldMkLst>
      </pc:sldChg>
      <pc:sldChg chg="del">
        <pc:chgData name="Nathan Mueller" userId="84784d38-d20a-42a0-9b15-26ef66082caf" providerId="ADAL" clId="{026E93BB-495B-4E63-A10D-C356EBDE0C6D}" dt="2021-12-11T17:25:06.997" v="275" actId="47"/>
        <pc:sldMkLst>
          <pc:docMk/>
          <pc:sldMk cId="3356445243" sldId="610"/>
        </pc:sldMkLst>
      </pc:sldChg>
      <pc:sldChg chg="del">
        <pc:chgData name="Nathan Mueller" userId="84784d38-d20a-42a0-9b15-26ef66082caf" providerId="ADAL" clId="{026E93BB-495B-4E63-A10D-C356EBDE0C6D}" dt="2021-12-11T17:25:17.427" v="276" actId="47"/>
        <pc:sldMkLst>
          <pc:docMk/>
          <pc:sldMk cId="1787785706" sldId="612"/>
        </pc:sldMkLst>
      </pc:sldChg>
      <pc:sldChg chg="del">
        <pc:chgData name="Nathan Mueller" userId="84784d38-d20a-42a0-9b15-26ef66082caf" providerId="ADAL" clId="{026E93BB-495B-4E63-A10D-C356EBDE0C6D}" dt="2021-12-11T17:25:23.509" v="277" actId="47"/>
        <pc:sldMkLst>
          <pc:docMk/>
          <pc:sldMk cId="2870416014" sldId="613"/>
        </pc:sldMkLst>
      </pc:sldChg>
      <pc:sldChg chg="modSp del mod">
        <pc:chgData name="Nathan Mueller" userId="84784d38-d20a-42a0-9b15-26ef66082caf" providerId="ADAL" clId="{026E93BB-495B-4E63-A10D-C356EBDE0C6D}" dt="2021-12-13T03:13:59.007" v="608" actId="47"/>
        <pc:sldMkLst>
          <pc:docMk/>
          <pc:sldMk cId="831243850" sldId="614"/>
        </pc:sldMkLst>
        <pc:spChg chg="mod">
          <ac:chgData name="Nathan Mueller" userId="84784d38-d20a-42a0-9b15-26ef66082caf" providerId="ADAL" clId="{026E93BB-495B-4E63-A10D-C356EBDE0C6D}" dt="2021-12-11T17:28:53.882" v="323" actId="20577"/>
          <ac:spMkLst>
            <pc:docMk/>
            <pc:sldMk cId="831243850" sldId="614"/>
            <ac:spMk id="2" creationId="{00000000-0000-0000-0000-000000000000}"/>
          </ac:spMkLst>
        </pc:spChg>
      </pc:sldChg>
      <pc:sldChg chg="addSp delSp modSp mod">
        <pc:chgData name="Nathan Mueller" userId="84784d38-d20a-42a0-9b15-26ef66082caf" providerId="ADAL" clId="{026E93BB-495B-4E63-A10D-C356EBDE0C6D}" dt="2021-12-11T17:28:37.366" v="299" actId="20577"/>
        <pc:sldMkLst>
          <pc:docMk/>
          <pc:sldMk cId="4237478187" sldId="617"/>
        </pc:sldMkLst>
        <pc:spChg chg="mod">
          <ac:chgData name="Nathan Mueller" userId="84784d38-d20a-42a0-9b15-26ef66082caf" providerId="ADAL" clId="{026E93BB-495B-4E63-A10D-C356EBDE0C6D}" dt="2021-12-11T17:28:37.366" v="299" actId="20577"/>
          <ac:spMkLst>
            <pc:docMk/>
            <pc:sldMk cId="4237478187" sldId="617"/>
            <ac:spMk id="2" creationId="{00000000-0000-0000-0000-000000000000}"/>
          </ac:spMkLst>
        </pc:spChg>
        <pc:picChg chg="add mod">
          <ac:chgData name="Nathan Mueller" userId="84784d38-d20a-42a0-9b15-26ef66082caf" providerId="ADAL" clId="{026E93BB-495B-4E63-A10D-C356EBDE0C6D}" dt="2021-12-11T17:09:03.209" v="6" actId="1076"/>
          <ac:picMkLst>
            <pc:docMk/>
            <pc:sldMk cId="4237478187" sldId="617"/>
            <ac:picMk id="4" creationId="{4F01EFDB-3C02-4D5A-B25A-B766EAD97D0A}"/>
          </ac:picMkLst>
        </pc:picChg>
        <pc:picChg chg="del">
          <ac:chgData name="Nathan Mueller" userId="84784d38-d20a-42a0-9b15-26ef66082caf" providerId="ADAL" clId="{026E93BB-495B-4E63-A10D-C356EBDE0C6D}" dt="2021-12-11T17:08:19.506" v="1" actId="478"/>
          <ac:picMkLst>
            <pc:docMk/>
            <pc:sldMk cId="4237478187" sldId="617"/>
            <ac:picMk id="5" creationId="{00000000-0000-0000-0000-000000000000}"/>
          </ac:picMkLst>
        </pc:picChg>
      </pc:sldChg>
      <pc:sldChg chg="modSp mod">
        <pc:chgData name="Nathan Mueller" userId="84784d38-d20a-42a0-9b15-26ef66082caf" providerId="ADAL" clId="{026E93BB-495B-4E63-A10D-C356EBDE0C6D}" dt="2021-12-11T20:50:41.656" v="605" actId="20577"/>
        <pc:sldMkLst>
          <pc:docMk/>
          <pc:sldMk cId="332237692" sldId="618"/>
        </pc:sldMkLst>
        <pc:spChg chg="mod">
          <ac:chgData name="Nathan Mueller" userId="84784d38-d20a-42a0-9b15-26ef66082caf" providerId="ADAL" clId="{026E93BB-495B-4E63-A10D-C356EBDE0C6D}" dt="2021-12-11T20:50:41.656" v="605" actId="20577"/>
          <ac:spMkLst>
            <pc:docMk/>
            <pc:sldMk cId="332237692" sldId="618"/>
            <ac:spMk id="2" creationId="{00000000-0000-0000-0000-000000000000}"/>
          </ac:spMkLst>
        </pc:spChg>
      </pc:sldChg>
      <pc:sldChg chg="delSp del mod">
        <pc:chgData name="Nathan Mueller" userId="84784d38-d20a-42a0-9b15-26ef66082caf" providerId="ADAL" clId="{026E93BB-495B-4E63-A10D-C356EBDE0C6D}" dt="2021-12-11T20:42:47.886" v="593" actId="47"/>
        <pc:sldMkLst>
          <pc:docMk/>
          <pc:sldMk cId="3794976232" sldId="619"/>
        </pc:sldMkLst>
        <pc:spChg chg="del">
          <ac:chgData name="Nathan Mueller" userId="84784d38-d20a-42a0-9b15-26ef66082caf" providerId="ADAL" clId="{026E93BB-495B-4E63-A10D-C356EBDE0C6D}" dt="2021-12-11T17:41:11.796" v="422" actId="478"/>
          <ac:spMkLst>
            <pc:docMk/>
            <pc:sldMk cId="3794976232" sldId="619"/>
            <ac:spMk id="14" creationId="{00000000-0000-0000-0000-000000000000}"/>
          </ac:spMkLst>
        </pc:spChg>
      </pc:sldChg>
      <pc:sldChg chg="addSp delSp modSp mod">
        <pc:chgData name="Nathan Mueller" userId="84784d38-d20a-42a0-9b15-26ef66082caf" providerId="ADAL" clId="{026E93BB-495B-4E63-A10D-C356EBDE0C6D}" dt="2021-12-11T20:44:45.755" v="600" actId="14100"/>
        <pc:sldMkLst>
          <pc:docMk/>
          <pc:sldMk cId="2595355368" sldId="620"/>
        </pc:sldMkLst>
        <pc:spChg chg="mod">
          <ac:chgData name="Nathan Mueller" userId="84784d38-d20a-42a0-9b15-26ef66082caf" providerId="ADAL" clId="{026E93BB-495B-4E63-A10D-C356EBDE0C6D}" dt="2021-12-11T17:46:56.265" v="454" actId="1037"/>
          <ac:spMkLst>
            <pc:docMk/>
            <pc:sldMk cId="2595355368" sldId="620"/>
            <ac:spMk id="6" creationId="{00000000-0000-0000-0000-000000000000}"/>
          </ac:spMkLst>
        </pc:spChg>
        <pc:spChg chg="mod">
          <ac:chgData name="Nathan Mueller" userId="84784d38-d20a-42a0-9b15-26ef66082caf" providerId="ADAL" clId="{026E93BB-495B-4E63-A10D-C356EBDE0C6D}" dt="2021-12-11T17:39:37.832" v="421" actId="1076"/>
          <ac:spMkLst>
            <pc:docMk/>
            <pc:sldMk cId="2595355368" sldId="620"/>
            <ac:spMk id="7" creationId="{00000000-0000-0000-0000-000000000000}"/>
          </ac:spMkLst>
        </pc:spChg>
        <pc:spChg chg="mod">
          <ac:chgData name="Nathan Mueller" userId="84784d38-d20a-42a0-9b15-26ef66082caf" providerId="ADAL" clId="{026E93BB-495B-4E63-A10D-C356EBDE0C6D}" dt="2021-12-11T17:39:18.687" v="417" actId="1076"/>
          <ac:spMkLst>
            <pc:docMk/>
            <pc:sldMk cId="2595355368" sldId="620"/>
            <ac:spMk id="9" creationId="{00000000-0000-0000-0000-000000000000}"/>
          </ac:spMkLst>
        </pc:spChg>
        <pc:spChg chg="mod">
          <ac:chgData name="Nathan Mueller" userId="84784d38-d20a-42a0-9b15-26ef66082caf" providerId="ADAL" clId="{026E93BB-495B-4E63-A10D-C356EBDE0C6D}" dt="2021-12-11T17:39:24.059" v="418" actId="1076"/>
          <ac:spMkLst>
            <pc:docMk/>
            <pc:sldMk cId="2595355368" sldId="620"/>
            <ac:spMk id="10" creationId="{00000000-0000-0000-0000-000000000000}"/>
          </ac:spMkLst>
        </pc:spChg>
        <pc:spChg chg="add mod">
          <ac:chgData name="Nathan Mueller" userId="84784d38-d20a-42a0-9b15-26ef66082caf" providerId="ADAL" clId="{026E93BB-495B-4E63-A10D-C356EBDE0C6D}" dt="2021-12-11T20:44:45.755" v="600" actId="14100"/>
          <ac:spMkLst>
            <pc:docMk/>
            <pc:sldMk cId="2595355368" sldId="620"/>
            <ac:spMk id="12" creationId="{470F3527-CBD8-4D9D-A16A-D27962DA3B89}"/>
          </ac:spMkLst>
        </pc:spChg>
        <pc:picChg chg="mod modCrop">
          <ac:chgData name="Nathan Mueller" userId="84784d38-d20a-42a0-9b15-26ef66082caf" providerId="ADAL" clId="{026E93BB-495B-4E63-A10D-C356EBDE0C6D}" dt="2021-12-11T18:06:37.836" v="474" actId="732"/>
          <ac:picMkLst>
            <pc:docMk/>
            <pc:sldMk cId="2595355368" sldId="620"/>
            <ac:picMk id="4" creationId="{00000000-0000-0000-0000-000000000000}"/>
          </ac:picMkLst>
        </pc:picChg>
        <pc:cxnChg chg="del mod">
          <ac:chgData name="Nathan Mueller" userId="84784d38-d20a-42a0-9b15-26ef66082caf" providerId="ADAL" clId="{026E93BB-495B-4E63-A10D-C356EBDE0C6D}" dt="2021-12-11T18:07:12.955" v="475" actId="478"/>
          <ac:cxnSpMkLst>
            <pc:docMk/>
            <pc:sldMk cId="2595355368" sldId="620"/>
            <ac:cxnSpMk id="5" creationId="{00000000-0000-0000-0000-000000000000}"/>
          </ac:cxnSpMkLst>
        </pc:cxnChg>
      </pc:sldChg>
      <pc:sldChg chg="addSp delSp modSp mod">
        <pc:chgData name="Nathan Mueller" userId="84784d38-d20a-42a0-9b15-26ef66082caf" providerId="ADAL" clId="{026E93BB-495B-4E63-A10D-C356EBDE0C6D}" dt="2021-12-11T20:40:07.167" v="590" actId="1076"/>
        <pc:sldMkLst>
          <pc:docMk/>
          <pc:sldMk cId="1607421403" sldId="622"/>
        </pc:sldMkLst>
        <pc:spChg chg="del mod">
          <ac:chgData name="Nathan Mueller" userId="84784d38-d20a-42a0-9b15-26ef66082caf" providerId="ADAL" clId="{026E93BB-495B-4E63-A10D-C356EBDE0C6D}" dt="2021-12-11T20:39:40.352" v="584" actId="478"/>
          <ac:spMkLst>
            <pc:docMk/>
            <pc:sldMk cId="1607421403" sldId="622"/>
            <ac:spMk id="3" creationId="{00000000-0000-0000-0000-000000000000}"/>
          </ac:spMkLst>
        </pc:spChg>
        <pc:spChg chg="mod">
          <ac:chgData name="Nathan Mueller" userId="84784d38-d20a-42a0-9b15-26ef66082caf" providerId="ADAL" clId="{026E93BB-495B-4E63-A10D-C356EBDE0C6D}" dt="2021-12-11T20:39:50.649" v="586" actId="1076"/>
          <ac:spMkLst>
            <pc:docMk/>
            <pc:sldMk cId="1607421403" sldId="622"/>
            <ac:spMk id="4" creationId="{00000000-0000-0000-0000-000000000000}"/>
          </ac:spMkLst>
        </pc:spChg>
        <pc:spChg chg="add del">
          <ac:chgData name="Nathan Mueller" userId="84784d38-d20a-42a0-9b15-26ef66082caf" providerId="ADAL" clId="{026E93BB-495B-4E63-A10D-C356EBDE0C6D}" dt="2021-12-11T20:38:17.510" v="578" actId="478"/>
          <ac:spMkLst>
            <pc:docMk/>
            <pc:sldMk cId="1607421403" sldId="622"/>
            <ac:spMk id="7" creationId="{E90A6D82-D1B6-4C91-A4AD-23D89B3ABDE7}"/>
          </ac:spMkLst>
        </pc:spChg>
        <pc:spChg chg="add del mod">
          <ac:chgData name="Nathan Mueller" userId="84784d38-d20a-42a0-9b15-26ef66082caf" providerId="ADAL" clId="{026E93BB-495B-4E63-A10D-C356EBDE0C6D}" dt="2021-12-11T20:39:45.627" v="585" actId="478"/>
          <ac:spMkLst>
            <pc:docMk/>
            <pc:sldMk cId="1607421403" sldId="622"/>
            <ac:spMk id="11" creationId="{B2E1EBB8-0C1C-460F-8A97-2C68FB6CFA1F}"/>
          </ac:spMkLst>
        </pc:spChg>
        <pc:picChg chg="add del mod">
          <ac:chgData name="Nathan Mueller" userId="84784d38-d20a-42a0-9b15-26ef66082caf" providerId="ADAL" clId="{026E93BB-495B-4E63-A10D-C356EBDE0C6D}" dt="2021-12-11T20:39:35.386" v="583" actId="21"/>
          <ac:picMkLst>
            <pc:docMk/>
            <pc:sldMk cId="1607421403" sldId="622"/>
            <ac:picMk id="9" creationId="{0DC30243-71E7-483E-A772-27E1B552D625}"/>
          </ac:picMkLst>
        </pc:picChg>
        <pc:picChg chg="add mod">
          <ac:chgData name="Nathan Mueller" userId="84784d38-d20a-42a0-9b15-26ef66082caf" providerId="ADAL" clId="{026E93BB-495B-4E63-A10D-C356EBDE0C6D}" dt="2021-12-11T20:40:07.167" v="590" actId="1076"/>
          <ac:picMkLst>
            <pc:docMk/>
            <pc:sldMk cId="1607421403" sldId="622"/>
            <ac:picMk id="13" creationId="{9FD84739-1B3E-4D4B-BDF0-367FEDE43F6B}"/>
          </ac:picMkLst>
        </pc:picChg>
      </pc:sldChg>
      <pc:sldChg chg="ord">
        <pc:chgData name="Nathan Mueller" userId="84784d38-d20a-42a0-9b15-26ef66082caf" providerId="ADAL" clId="{026E93BB-495B-4E63-A10D-C356EBDE0C6D}" dt="2021-12-13T03:22:36.585" v="627"/>
        <pc:sldMkLst>
          <pc:docMk/>
          <pc:sldMk cId="3648804248" sldId="627"/>
        </pc:sldMkLst>
      </pc:sldChg>
      <pc:sldChg chg="del">
        <pc:chgData name="Nathan Mueller" userId="84784d38-d20a-42a0-9b15-26ef66082caf" providerId="ADAL" clId="{026E93BB-495B-4E63-A10D-C356EBDE0C6D}" dt="2021-12-13T03:21:37.302" v="624" actId="47"/>
        <pc:sldMkLst>
          <pc:docMk/>
          <pc:sldMk cId="1424595752" sldId="629"/>
        </pc:sldMkLst>
      </pc:sldChg>
      <pc:sldChg chg="ord">
        <pc:chgData name="Nathan Mueller" userId="84784d38-d20a-42a0-9b15-26ef66082caf" providerId="ADAL" clId="{026E93BB-495B-4E63-A10D-C356EBDE0C6D}" dt="2021-12-13T03:17:45.364" v="613"/>
        <pc:sldMkLst>
          <pc:docMk/>
          <pc:sldMk cId="584812477" sldId="631"/>
        </pc:sldMkLst>
      </pc:sldChg>
      <pc:sldChg chg="modSp mod">
        <pc:chgData name="Nathan Mueller" userId="84784d38-d20a-42a0-9b15-26ef66082caf" providerId="ADAL" clId="{026E93BB-495B-4E63-A10D-C356EBDE0C6D}" dt="2021-12-11T20:48:44.955" v="603" actId="20577"/>
        <pc:sldMkLst>
          <pc:docMk/>
          <pc:sldMk cId="3539429375" sldId="634"/>
        </pc:sldMkLst>
        <pc:spChg chg="mod">
          <ac:chgData name="Nathan Mueller" userId="84784d38-d20a-42a0-9b15-26ef66082caf" providerId="ADAL" clId="{026E93BB-495B-4E63-A10D-C356EBDE0C6D}" dt="2021-12-11T20:48:44.955" v="603" actId="20577"/>
          <ac:spMkLst>
            <pc:docMk/>
            <pc:sldMk cId="3539429375" sldId="634"/>
            <ac:spMk id="2" creationId="{00000000-0000-0000-0000-000000000000}"/>
          </ac:spMkLst>
        </pc:spChg>
      </pc:sldChg>
      <pc:sldChg chg="ord">
        <pc:chgData name="Nathan Mueller" userId="84784d38-d20a-42a0-9b15-26ef66082caf" providerId="ADAL" clId="{026E93BB-495B-4E63-A10D-C356EBDE0C6D}" dt="2021-12-13T03:15:07.142" v="610"/>
        <pc:sldMkLst>
          <pc:docMk/>
          <pc:sldMk cId="3041072756" sldId="636"/>
        </pc:sldMkLst>
      </pc:sldChg>
      <pc:sldChg chg="modSp mod">
        <pc:chgData name="Nathan Mueller" userId="84784d38-d20a-42a0-9b15-26ef66082caf" providerId="ADAL" clId="{026E93BB-495B-4E63-A10D-C356EBDE0C6D}" dt="2021-12-13T03:27:46.295" v="649" actId="20577"/>
        <pc:sldMkLst>
          <pc:docMk/>
          <pc:sldMk cId="1478770614" sldId="641"/>
        </pc:sldMkLst>
        <pc:spChg chg="mod">
          <ac:chgData name="Nathan Mueller" userId="84784d38-d20a-42a0-9b15-26ef66082caf" providerId="ADAL" clId="{026E93BB-495B-4E63-A10D-C356EBDE0C6D}" dt="2021-12-13T03:27:46.295" v="649" actId="20577"/>
          <ac:spMkLst>
            <pc:docMk/>
            <pc:sldMk cId="1478770614" sldId="641"/>
            <ac:spMk id="7" creationId="{00000000-0000-0000-0000-000000000000}"/>
          </ac:spMkLst>
        </pc:spChg>
      </pc:sldChg>
      <pc:sldChg chg="del">
        <pc:chgData name="Nathan Mueller" userId="84784d38-d20a-42a0-9b15-26ef66082caf" providerId="ADAL" clId="{026E93BB-495B-4E63-A10D-C356EBDE0C6D}" dt="2021-12-11T17:24:22.280" v="270" actId="47"/>
        <pc:sldMkLst>
          <pc:docMk/>
          <pc:sldMk cId="3321997955" sldId="642"/>
        </pc:sldMkLst>
      </pc:sldChg>
      <pc:sldChg chg="del">
        <pc:chgData name="Nathan Mueller" userId="84784d38-d20a-42a0-9b15-26ef66082caf" providerId="ADAL" clId="{026E93BB-495B-4E63-A10D-C356EBDE0C6D}" dt="2021-12-13T03:23:49.500" v="628" actId="47"/>
        <pc:sldMkLst>
          <pc:docMk/>
          <pc:sldMk cId="585911401" sldId="643"/>
        </pc:sldMkLst>
      </pc:sldChg>
      <pc:sldChg chg="del">
        <pc:chgData name="Nathan Mueller" userId="84784d38-d20a-42a0-9b15-26ef66082caf" providerId="ADAL" clId="{026E93BB-495B-4E63-A10D-C356EBDE0C6D}" dt="2021-12-11T17:06:28.343" v="0" actId="47"/>
        <pc:sldMkLst>
          <pc:docMk/>
          <pc:sldMk cId="1321266442" sldId="646"/>
        </pc:sldMkLst>
      </pc:sldChg>
      <pc:sldChg chg="modSp mod ord">
        <pc:chgData name="Nathan Mueller" userId="84784d38-d20a-42a0-9b15-26ef66082caf" providerId="ADAL" clId="{026E93BB-495B-4E63-A10D-C356EBDE0C6D}" dt="2021-12-11T17:28:47.575" v="316" actId="20577"/>
        <pc:sldMkLst>
          <pc:docMk/>
          <pc:sldMk cId="662546225" sldId="647"/>
        </pc:sldMkLst>
        <pc:spChg chg="mod">
          <ac:chgData name="Nathan Mueller" userId="84784d38-d20a-42a0-9b15-26ef66082caf" providerId="ADAL" clId="{026E93BB-495B-4E63-A10D-C356EBDE0C6D}" dt="2021-12-11T17:28:47.575" v="316" actId="20577"/>
          <ac:spMkLst>
            <pc:docMk/>
            <pc:sldMk cId="662546225" sldId="647"/>
            <ac:spMk id="2" creationId="{00000000-0000-0000-0000-000000000000}"/>
          </ac:spMkLst>
        </pc:spChg>
        <pc:spChg chg="mod">
          <ac:chgData name="Nathan Mueller" userId="84784d38-d20a-42a0-9b15-26ef66082caf" providerId="ADAL" clId="{026E93BB-495B-4E63-A10D-C356EBDE0C6D}" dt="2021-12-11T17:26:24.399" v="283" actId="113"/>
          <ac:spMkLst>
            <pc:docMk/>
            <pc:sldMk cId="662546225" sldId="647"/>
            <ac:spMk id="3" creationId="{00000000-0000-0000-0000-000000000000}"/>
          </ac:spMkLst>
        </pc:spChg>
        <pc:spChg chg="mod">
          <ac:chgData name="Nathan Mueller" userId="84784d38-d20a-42a0-9b15-26ef66082caf" providerId="ADAL" clId="{026E93BB-495B-4E63-A10D-C356EBDE0C6D}" dt="2021-12-11T17:27:27.742" v="291" actId="115"/>
          <ac:spMkLst>
            <pc:docMk/>
            <pc:sldMk cId="662546225" sldId="647"/>
            <ac:spMk id="6" creationId="{00000000-0000-0000-0000-000000000000}"/>
          </ac:spMkLst>
        </pc:spChg>
      </pc:sldChg>
      <pc:sldChg chg="modSp del mod">
        <pc:chgData name="Nathan Mueller" userId="84784d38-d20a-42a0-9b15-26ef66082caf" providerId="ADAL" clId="{026E93BB-495B-4E63-A10D-C356EBDE0C6D}" dt="2021-12-11T20:46:17.193" v="602" actId="47"/>
        <pc:sldMkLst>
          <pc:docMk/>
          <pc:sldMk cId="2541833880" sldId="648"/>
        </pc:sldMkLst>
        <pc:spChg chg="mod">
          <ac:chgData name="Nathan Mueller" userId="84784d38-d20a-42a0-9b15-26ef66082caf" providerId="ADAL" clId="{026E93BB-495B-4E63-A10D-C356EBDE0C6D}" dt="2021-12-11T19:03:19.916" v="546"/>
          <ac:spMkLst>
            <pc:docMk/>
            <pc:sldMk cId="2541833880" sldId="648"/>
            <ac:spMk id="2" creationId="{00000000-0000-0000-0000-000000000000}"/>
          </ac:spMkLst>
        </pc:spChg>
      </pc:sldChg>
      <pc:sldChg chg="del">
        <pc:chgData name="Nathan Mueller" userId="84784d38-d20a-42a0-9b15-26ef66082caf" providerId="ADAL" clId="{026E93BB-495B-4E63-A10D-C356EBDE0C6D}" dt="2021-12-11T20:06:48.326" v="566" actId="47"/>
        <pc:sldMkLst>
          <pc:docMk/>
          <pc:sldMk cId="121592493" sldId="649"/>
        </pc:sldMkLst>
      </pc:sldChg>
      <pc:sldChg chg="del">
        <pc:chgData name="Nathan Mueller" userId="84784d38-d20a-42a0-9b15-26ef66082caf" providerId="ADAL" clId="{026E93BB-495B-4E63-A10D-C356EBDE0C6D}" dt="2021-12-11T17:24:38.377" v="273" actId="47"/>
        <pc:sldMkLst>
          <pc:docMk/>
          <pc:sldMk cId="2383302413" sldId="650"/>
        </pc:sldMkLst>
      </pc:sldChg>
      <pc:sldChg chg="del">
        <pc:chgData name="Nathan Mueller" userId="84784d38-d20a-42a0-9b15-26ef66082caf" providerId="ADAL" clId="{026E93BB-495B-4E63-A10D-C356EBDE0C6D}" dt="2021-12-11T20:06:39.144" v="565" actId="47"/>
        <pc:sldMkLst>
          <pc:docMk/>
          <pc:sldMk cId="1422432871" sldId="651"/>
        </pc:sldMkLst>
      </pc:sldChg>
      <pc:sldChg chg="del">
        <pc:chgData name="Nathan Mueller" userId="84784d38-d20a-42a0-9b15-26ef66082caf" providerId="ADAL" clId="{026E93BB-495B-4E63-A10D-C356EBDE0C6D}" dt="2021-12-11T20:06:58.736" v="567" actId="47"/>
        <pc:sldMkLst>
          <pc:docMk/>
          <pc:sldMk cId="2896853353" sldId="652"/>
        </pc:sldMkLst>
      </pc:sldChg>
      <pc:sldChg chg="del">
        <pc:chgData name="Nathan Mueller" userId="84784d38-d20a-42a0-9b15-26ef66082caf" providerId="ADAL" clId="{026E93BB-495B-4E63-A10D-C356EBDE0C6D}" dt="2021-12-11T17:25:27.691" v="278" actId="47"/>
        <pc:sldMkLst>
          <pc:docMk/>
          <pc:sldMk cId="4246446494" sldId="653"/>
        </pc:sldMkLst>
      </pc:sldChg>
      <pc:sldChg chg="del">
        <pc:chgData name="Nathan Mueller" userId="84784d38-d20a-42a0-9b15-26ef66082caf" providerId="ADAL" clId="{026E93BB-495B-4E63-A10D-C356EBDE0C6D}" dt="2021-12-11T20:07:17.847" v="568" actId="47"/>
        <pc:sldMkLst>
          <pc:docMk/>
          <pc:sldMk cId="3061542049" sldId="654"/>
        </pc:sldMkLst>
      </pc:sldChg>
      <pc:sldChg chg="del">
        <pc:chgData name="Nathan Mueller" userId="84784d38-d20a-42a0-9b15-26ef66082caf" providerId="ADAL" clId="{026E93BB-495B-4E63-A10D-C356EBDE0C6D}" dt="2021-12-11T20:07:27.898" v="569" actId="47"/>
        <pc:sldMkLst>
          <pc:docMk/>
          <pc:sldMk cId="1785203177" sldId="655"/>
        </pc:sldMkLst>
      </pc:sldChg>
      <pc:sldChg chg="del">
        <pc:chgData name="Nathan Mueller" userId="84784d38-d20a-42a0-9b15-26ef66082caf" providerId="ADAL" clId="{026E93BB-495B-4E63-A10D-C356EBDE0C6D}" dt="2021-12-11T20:07:35.440" v="570" actId="47"/>
        <pc:sldMkLst>
          <pc:docMk/>
          <pc:sldMk cId="4110912871" sldId="656"/>
        </pc:sldMkLst>
      </pc:sldChg>
      <pc:sldChg chg="del">
        <pc:chgData name="Nathan Mueller" userId="84784d38-d20a-42a0-9b15-26ef66082caf" providerId="ADAL" clId="{026E93BB-495B-4E63-A10D-C356EBDE0C6D}" dt="2021-12-11T17:25:59.142" v="280" actId="47"/>
        <pc:sldMkLst>
          <pc:docMk/>
          <pc:sldMk cId="3298093460" sldId="657"/>
        </pc:sldMkLst>
      </pc:sldChg>
      <pc:sldChg chg="addSp delSp modSp new mod ord">
        <pc:chgData name="Nathan Mueller" userId="84784d38-d20a-42a0-9b15-26ef66082caf" providerId="ADAL" clId="{026E93BB-495B-4E63-A10D-C356EBDE0C6D}" dt="2021-12-11T17:21:57.103" v="210" actId="20577"/>
        <pc:sldMkLst>
          <pc:docMk/>
          <pc:sldMk cId="2950737593" sldId="659"/>
        </pc:sldMkLst>
        <pc:spChg chg="mod">
          <ac:chgData name="Nathan Mueller" userId="84784d38-d20a-42a0-9b15-26ef66082caf" providerId="ADAL" clId="{026E93BB-495B-4E63-A10D-C356EBDE0C6D}" dt="2021-12-11T17:21:57.103" v="210" actId="20577"/>
          <ac:spMkLst>
            <pc:docMk/>
            <pc:sldMk cId="2950737593" sldId="659"/>
            <ac:spMk id="2" creationId="{78D6BC8E-544D-4235-9E76-6F8AC4BA24F6}"/>
          </ac:spMkLst>
        </pc:spChg>
        <pc:spChg chg="del">
          <ac:chgData name="Nathan Mueller" userId="84784d38-d20a-42a0-9b15-26ef66082caf" providerId="ADAL" clId="{026E93BB-495B-4E63-A10D-C356EBDE0C6D}" dt="2021-12-11T17:21:28.230" v="205" actId="931"/>
          <ac:spMkLst>
            <pc:docMk/>
            <pc:sldMk cId="2950737593" sldId="659"/>
            <ac:spMk id="3" creationId="{5732D2E8-CE07-42E8-93FF-D5E9D1ABA55E}"/>
          </ac:spMkLst>
        </pc:spChg>
        <pc:spChg chg="add mod">
          <ac:chgData name="Nathan Mueller" userId="84784d38-d20a-42a0-9b15-26ef66082caf" providerId="ADAL" clId="{026E93BB-495B-4E63-A10D-C356EBDE0C6D}" dt="2021-12-11T17:20:32.083" v="204" actId="14100"/>
          <ac:spMkLst>
            <pc:docMk/>
            <pc:sldMk cId="2950737593" sldId="659"/>
            <ac:spMk id="4" creationId="{DA340B5E-16C1-443B-A555-7862F126E6A5}"/>
          </ac:spMkLst>
        </pc:spChg>
        <pc:spChg chg="add del mod">
          <ac:chgData name="Nathan Mueller" userId="84784d38-d20a-42a0-9b15-26ef66082caf" providerId="ADAL" clId="{026E93BB-495B-4E63-A10D-C356EBDE0C6D}" dt="2021-12-11T17:20:12.410" v="201"/>
          <ac:spMkLst>
            <pc:docMk/>
            <pc:sldMk cId="2950737593" sldId="659"/>
            <ac:spMk id="5" creationId="{5B8DBAF3-4E68-4894-9AEB-191187F4AFB8}"/>
          </ac:spMkLst>
        </pc:spChg>
        <pc:picChg chg="add mod">
          <ac:chgData name="Nathan Mueller" userId="84784d38-d20a-42a0-9b15-26ef66082caf" providerId="ADAL" clId="{026E93BB-495B-4E63-A10D-C356EBDE0C6D}" dt="2021-12-11T17:21:31.251" v="207" actId="962"/>
          <ac:picMkLst>
            <pc:docMk/>
            <pc:sldMk cId="2950737593" sldId="659"/>
            <ac:picMk id="7" creationId="{C2850663-F730-4C24-AB7A-41800FC90910}"/>
          </ac:picMkLst>
        </pc:picChg>
      </pc:sldChg>
      <pc:sldChg chg="new del">
        <pc:chgData name="Nathan Mueller" userId="84784d38-d20a-42a0-9b15-26ef66082caf" providerId="ADAL" clId="{026E93BB-495B-4E63-A10D-C356EBDE0C6D}" dt="2021-12-11T17:24:34.968" v="272" actId="680"/>
        <pc:sldMkLst>
          <pc:docMk/>
          <pc:sldMk cId="586645830" sldId="660"/>
        </pc:sldMkLst>
      </pc:sldChg>
      <pc:sldChg chg="add">
        <pc:chgData name="Nathan Mueller" userId="84784d38-d20a-42a0-9b15-26ef66082caf" providerId="ADAL" clId="{026E93BB-495B-4E63-A10D-C356EBDE0C6D}" dt="2021-12-11T17:25:53.757" v="279"/>
        <pc:sldMkLst>
          <pc:docMk/>
          <pc:sldMk cId="874640701" sldId="660"/>
        </pc:sldMkLst>
      </pc:sldChg>
      <pc:sldChg chg="add del">
        <pc:chgData name="Nathan Mueller" userId="84784d38-d20a-42a0-9b15-26ef66082caf" providerId="ADAL" clId="{026E93BB-495B-4E63-A10D-C356EBDE0C6D}" dt="2021-12-11T18:53:06.066" v="490" actId="47"/>
        <pc:sldMkLst>
          <pc:docMk/>
          <pc:sldMk cId="2968984599" sldId="661"/>
        </pc:sldMkLst>
      </pc:sldChg>
      <pc:sldChg chg="addSp delSp modSp add mod ord">
        <pc:chgData name="Nathan Mueller" userId="84784d38-d20a-42a0-9b15-26ef66082caf" providerId="ADAL" clId="{026E93BB-495B-4E63-A10D-C356EBDE0C6D}" dt="2021-12-13T03:26:55.864" v="646" actId="1076"/>
        <pc:sldMkLst>
          <pc:docMk/>
          <pc:sldMk cId="783658440" sldId="662"/>
        </pc:sldMkLst>
        <pc:spChg chg="mod">
          <ac:chgData name="Nathan Mueller" userId="84784d38-d20a-42a0-9b15-26ef66082caf" providerId="ADAL" clId="{026E93BB-495B-4E63-A10D-C356EBDE0C6D}" dt="2021-12-11T18:53:30.343" v="528" actId="20577"/>
          <ac:spMkLst>
            <pc:docMk/>
            <pc:sldMk cId="783658440" sldId="662"/>
            <ac:spMk id="4" creationId="{00000000-0000-0000-0000-000000000000}"/>
          </ac:spMkLst>
        </pc:spChg>
        <pc:spChg chg="del">
          <ac:chgData name="Nathan Mueller" userId="84784d38-d20a-42a0-9b15-26ef66082caf" providerId="ADAL" clId="{026E93BB-495B-4E63-A10D-C356EBDE0C6D}" dt="2021-12-11T18:53:13.091" v="493" actId="478"/>
          <ac:spMkLst>
            <pc:docMk/>
            <pc:sldMk cId="783658440" sldId="662"/>
            <ac:spMk id="6" creationId="{00000000-0000-0000-0000-000000000000}"/>
          </ac:spMkLst>
        </pc:spChg>
        <pc:spChg chg="add mod">
          <ac:chgData name="Nathan Mueller" userId="84784d38-d20a-42a0-9b15-26ef66082caf" providerId="ADAL" clId="{026E93BB-495B-4E63-A10D-C356EBDE0C6D}" dt="2021-12-13T03:26:55.864" v="646" actId="1076"/>
          <ac:spMkLst>
            <pc:docMk/>
            <pc:sldMk cId="783658440" sldId="662"/>
            <ac:spMk id="8" creationId="{0423828C-AFC8-4BA6-BDD8-046796A746E1}"/>
          </ac:spMkLst>
        </pc:spChg>
        <pc:spChg chg="add mod">
          <ac:chgData name="Nathan Mueller" userId="84784d38-d20a-42a0-9b15-26ef66082caf" providerId="ADAL" clId="{026E93BB-495B-4E63-A10D-C356EBDE0C6D}" dt="2021-12-11T19:00:40.441" v="544" actId="14100"/>
          <ac:spMkLst>
            <pc:docMk/>
            <pc:sldMk cId="783658440" sldId="662"/>
            <ac:spMk id="9" creationId="{4591D887-C04F-4715-BAF4-16ED24F6828D}"/>
          </ac:spMkLst>
        </pc:spChg>
        <pc:picChg chg="add mod">
          <ac:chgData name="Nathan Mueller" userId="84784d38-d20a-42a0-9b15-26ef66082caf" providerId="ADAL" clId="{026E93BB-495B-4E63-A10D-C356EBDE0C6D}" dt="2021-12-13T03:26:08.595" v="638" actId="1076"/>
          <ac:picMkLst>
            <pc:docMk/>
            <pc:sldMk cId="783658440" sldId="662"/>
            <ac:picMk id="3" creationId="{2DD630BB-CEAF-47C7-A9C8-1BA62EE98A5E}"/>
          </ac:picMkLst>
        </pc:picChg>
        <pc:picChg chg="add mod">
          <ac:chgData name="Nathan Mueller" userId="84784d38-d20a-42a0-9b15-26ef66082caf" providerId="ADAL" clId="{026E93BB-495B-4E63-A10D-C356EBDE0C6D}" dt="2021-12-13T03:26:44.741" v="644" actId="1076"/>
          <ac:picMkLst>
            <pc:docMk/>
            <pc:sldMk cId="783658440" sldId="662"/>
            <ac:picMk id="6" creationId="{84CB104E-A6B6-4845-A763-72918DF2E3FE}"/>
          </ac:picMkLst>
        </pc:picChg>
        <pc:picChg chg="add mod">
          <ac:chgData name="Nathan Mueller" userId="84784d38-d20a-42a0-9b15-26ef66082caf" providerId="ADAL" clId="{026E93BB-495B-4E63-A10D-C356EBDE0C6D}" dt="2021-12-13T03:26:50.253" v="645" actId="1076"/>
          <ac:picMkLst>
            <pc:docMk/>
            <pc:sldMk cId="783658440" sldId="662"/>
            <ac:picMk id="10" creationId="{280B0C9A-F2E6-4E2E-AB2A-B4B621B984C6}"/>
          </ac:picMkLst>
        </pc:picChg>
        <pc:picChg chg="del">
          <ac:chgData name="Nathan Mueller" userId="84784d38-d20a-42a0-9b15-26ef66082caf" providerId="ADAL" clId="{026E93BB-495B-4E63-A10D-C356EBDE0C6D}" dt="2021-12-11T18:53:08.576" v="491" actId="478"/>
          <ac:picMkLst>
            <pc:docMk/>
            <pc:sldMk cId="783658440" sldId="662"/>
            <ac:picMk id="13" creationId="{00000000-0000-0000-0000-000000000000}"/>
          </ac:picMkLst>
        </pc:picChg>
        <pc:cxnChg chg="del">
          <ac:chgData name="Nathan Mueller" userId="84784d38-d20a-42a0-9b15-26ef66082caf" providerId="ADAL" clId="{026E93BB-495B-4E63-A10D-C356EBDE0C6D}" dt="2021-12-11T18:53:11.146" v="492" actId="478"/>
          <ac:cxnSpMkLst>
            <pc:docMk/>
            <pc:sldMk cId="783658440" sldId="662"/>
            <ac:cxnSpMk id="5" creationId="{00000000-0000-0000-0000-000000000000}"/>
          </ac:cxnSpMkLst>
        </pc:cxnChg>
      </pc:sldChg>
      <pc:sldChg chg="new del">
        <pc:chgData name="Nathan Mueller" userId="84784d38-d20a-42a0-9b15-26ef66082caf" providerId="ADAL" clId="{026E93BB-495B-4E63-A10D-C356EBDE0C6D}" dt="2021-12-11T19:26:24.072" v="564" actId="47"/>
        <pc:sldMkLst>
          <pc:docMk/>
          <pc:sldMk cId="2566796922" sldId="663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-year rotation study – 0 to 8 inch depth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CCC</c:v>
                </c:pt>
              </c:strCache>
            </c:strRef>
          </c:tx>
          <c:spPr>
            <a:solidFill>
              <a:srgbClr val="991E66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Water Stable Aggregates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0.83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C4-476D-9112-3EDC2F8D075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CS</c:v>
                </c:pt>
              </c:strCache>
            </c:strRef>
          </c:tx>
          <c:spPr>
            <a:solidFill>
              <a:srgbClr val="F57F29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Water Stable Aggregates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0.82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0C4-476D-9112-3EDC2F8D075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CSW</c:v>
                </c:pt>
              </c:strCache>
            </c:strRef>
          </c:tx>
          <c:spPr>
            <a:solidFill>
              <a:srgbClr val="00B098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Water Stable Aggregates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0.87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0C4-476D-9112-3EDC2F8D07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6022392"/>
        <c:axId val="386016488"/>
      </c:barChart>
      <c:catAx>
        <c:axId val="386022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86016488"/>
        <c:crosses val="autoZero"/>
        <c:auto val="1"/>
        <c:lblAlgn val="ctr"/>
        <c:lblOffset val="100"/>
        <c:noMultiLvlLbl val="0"/>
      </c:catAx>
      <c:valAx>
        <c:axId val="386016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kg</a:t>
                </a:r>
                <a:r>
                  <a:rPr lang="en-US" baseline="0" dirty="0">
                    <a:latin typeface="Arial" panose="020B0604020202020204" pitchFamily="34" charset="0"/>
                    <a:cs typeface="Arial" panose="020B0604020202020204" pitchFamily="34" charset="0"/>
                  </a:rPr>
                  <a:t> kg</a:t>
                </a:r>
                <a:r>
                  <a:rPr lang="en-US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86022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Lancaster</a:t>
            </a:r>
            <a:r>
              <a:rPr lang="en-US" sz="2000" baseline="0" dirty="0">
                <a:latin typeface="Arial" panose="020B0604020202020204" pitchFamily="34" charset="0"/>
                <a:cs typeface="Arial" panose="020B0604020202020204" pitchFamily="34" charset="0"/>
              </a:rPr>
              <a:t> County: Average across 6 varieties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Control</c:v>
                </c:pt>
              </c:strCache>
            </c:strRef>
          </c:tx>
          <c:spPr>
            <a:solidFill>
              <a:srgbClr val="F57F29"/>
            </a:solidFill>
            <a:ln>
              <a:noFill/>
            </a:ln>
            <a:effectLst/>
          </c:spPr>
          <c:invertIfNegative val="0"/>
          <c:cat>
            <c:numRef>
              <c:f>Sheet1!$A$2:$A$3</c:f>
              <c:numCache>
                <c:formatCode>General</c:formatCode>
                <c:ptCount val="2"/>
                <c:pt idx="0">
                  <c:v>2014</c:v>
                </c:pt>
                <c:pt idx="1">
                  <c:v>2015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69.150000000000006</c:v>
                </c:pt>
                <c:pt idx="1">
                  <c:v>42.7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E2-4414-929F-F3D555B561D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Foliar Fungicide</c:v>
                </c:pt>
              </c:strCache>
            </c:strRef>
          </c:tx>
          <c:spPr>
            <a:solidFill>
              <a:srgbClr val="00B098"/>
            </a:solidFill>
            <a:ln>
              <a:noFill/>
            </a:ln>
            <a:effectLst/>
          </c:spPr>
          <c:invertIfNegative val="0"/>
          <c:cat>
            <c:numRef>
              <c:f>Sheet1!$A$2:$A$3</c:f>
              <c:numCache>
                <c:formatCode>General</c:formatCode>
                <c:ptCount val="2"/>
                <c:pt idx="0">
                  <c:v>2014</c:v>
                </c:pt>
                <c:pt idx="1">
                  <c:v>2015</c:v>
                </c:pt>
              </c:numCache>
            </c:numRef>
          </c:cat>
          <c:val>
            <c:numRef>
              <c:f>Sheet1!$C$2:$C$3</c:f>
              <c:numCache>
                <c:formatCode>General</c:formatCode>
                <c:ptCount val="2"/>
                <c:pt idx="0">
                  <c:v>78.150000000000006</c:v>
                </c:pt>
                <c:pt idx="1">
                  <c:v>54.5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E2-4414-929F-F3D555B561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17138880"/>
        <c:axId val="817139208"/>
      </c:barChart>
      <c:catAx>
        <c:axId val="817138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17139208"/>
        <c:crosses val="autoZero"/>
        <c:auto val="1"/>
        <c:lblAlgn val="ctr"/>
        <c:lblOffset val="100"/>
        <c:noMultiLvlLbl val="0"/>
      </c:catAx>
      <c:valAx>
        <c:axId val="817139208"/>
        <c:scaling>
          <c:orientation val="minMax"/>
          <c:min val="3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Yield (bu/ac)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17138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0.71433</cdr:x>
      <cdr:y>0.1058</cdr:y>
    </cdr:from>
    <cdr:to>
      <cdr:x>0.80368</cdr:x>
      <cdr:y>0.20027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633732" y="460375"/>
          <a:ext cx="704675" cy="4110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a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D521D5-60D4-4624-9088-30CE97FFD185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C71ADC-D9CF-4030-84F6-C9D9E08A6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474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71ADC-D9CF-4030-84F6-C9D9E08A651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084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71ADC-D9CF-4030-84F6-C9D9E08A651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96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71ADC-D9CF-4030-84F6-C9D9E08A651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59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71ADC-D9CF-4030-84F6-C9D9E08A651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523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71ADC-D9CF-4030-84F6-C9D9E08A651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403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71ADC-D9CF-4030-84F6-C9D9E08A651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34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71ADC-D9CF-4030-84F6-C9D9E08A651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3984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71ADC-D9CF-4030-84F6-C9D9E08A651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971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71ADC-D9CF-4030-84F6-C9D9E08A651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128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71ADC-D9CF-4030-84F6-C9D9E08A651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939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08300" y="1993899"/>
            <a:ext cx="5867400" cy="1160463"/>
          </a:xfrm>
        </p:spPr>
        <p:txBody>
          <a:bodyPr anchor="b">
            <a:normAutofit/>
          </a:bodyPr>
          <a:lstStyle>
            <a:lvl1pPr algn="r">
              <a:defRPr sz="3600"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30800" y="3154362"/>
            <a:ext cx="3644900" cy="576262"/>
          </a:xfrm>
        </p:spPr>
        <p:txBody>
          <a:bodyPr>
            <a:normAutofit/>
          </a:bodyPr>
          <a:lstStyle>
            <a:lvl1pPr marL="0" indent="0" algn="r">
              <a:buNone/>
              <a:defRPr sz="2400" b="0" i="0" baseline="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974393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>
            <a:spLocks noGrp="1"/>
          </p:cNvSpPr>
          <p:nvPr>
            <p:ph type="title"/>
          </p:nvPr>
        </p:nvSpPr>
        <p:spPr>
          <a:xfrm>
            <a:off x="457200" y="584200"/>
            <a:ext cx="8229600" cy="1143000"/>
          </a:xfrm>
          <a:prstGeom prst="rect">
            <a:avLst/>
          </a:prstGeom>
        </p:spPr>
        <p:txBody>
          <a:bodyPr vert="horz"/>
          <a:lstStyle>
            <a:lvl1pPr algn="l">
              <a:defRPr sz="3200" cap="all" baseline="0">
                <a:solidFill>
                  <a:schemeClr val="tx1"/>
                </a:solidFill>
                <a:latin typeface="URW Grotesk Medium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62000" y="1498600"/>
            <a:ext cx="7543800" cy="46736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400">
                <a:latin typeface="Minion"/>
              </a:defRPr>
            </a:lvl1pPr>
            <a:lvl2pPr marL="457200" indent="0">
              <a:buFontTx/>
              <a:buNone/>
              <a:defRPr sz="2400">
                <a:latin typeface="Minion"/>
              </a:defRPr>
            </a:lvl2pPr>
            <a:lvl3pPr marL="914400" indent="0">
              <a:buFontTx/>
              <a:buNone/>
              <a:defRPr sz="2400">
                <a:latin typeface="Minion"/>
              </a:defRPr>
            </a:lvl3pPr>
            <a:lvl4pPr marL="1371600" indent="0">
              <a:buFontTx/>
              <a:buNone/>
              <a:defRPr sz="2400">
                <a:latin typeface="Minion"/>
              </a:defRPr>
            </a:lvl4pPr>
            <a:lvl5pPr marL="1828800" indent="0">
              <a:buFontTx/>
              <a:buNone/>
              <a:defRPr sz="2400">
                <a:latin typeface="Minion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8382000" y="5562600"/>
            <a:ext cx="609600" cy="812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304800"/>
            <a:ext cx="9144000" cy="61722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N_4H.EXT.2c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486400"/>
            <a:ext cx="1127760" cy="79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53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hoto - 3 Up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226220" y="333379"/>
            <a:ext cx="5594747" cy="5511801"/>
          </a:xfrm>
        </p:spPr>
        <p:txBody>
          <a:bodyPr vert="horz"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47184" y="333375"/>
            <a:ext cx="2886075" cy="2860675"/>
          </a:xfrm>
        </p:spPr>
        <p:txBody>
          <a:bodyPr vert="horz"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47184" y="3433577"/>
            <a:ext cx="2886075" cy="2411599"/>
          </a:xfrm>
        </p:spPr>
        <p:txBody>
          <a:bodyPr vert="horz"/>
          <a:lstStyle/>
          <a:p>
            <a:r>
              <a:rPr lang="en-US"/>
              <a:t>Click icon to add picture</a:t>
            </a:r>
          </a:p>
        </p:txBody>
      </p:sp>
      <p:pic>
        <p:nvPicPr>
          <p:cNvPr id="8" name="R-N_HEX.pdf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082" y="6001522"/>
            <a:ext cx="519433" cy="56753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463903" y="6369046"/>
            <a:ext cx="1789391" cy="282556"/>
          </a:xfrm>
        </p:spPr>
        <p:txBody>
          <a:bodyPr vert="horz"/>
          <a:lstStyle>
            <a:lvl1pPr algn="r">
              <a:defRPr sz="1125" baseline="0">
                <a:solidFill>
                  <a:schemeClr val="tx1"/>
                </a:solidFill>
                <a:latin typeface="URW Grotesk T Light Condensed"/>
              </a:defRPr>
            </a:lvl1pPr>
            <a:lvl2pPr algn="r">
              <a:defRPr sz="1125" baseline="0">
                <a:solidFill>
                  <a:schemeClr val="tx1"/>
                </a:solidFill>
                <a:latin typeface="URW Grotesk T Light Condensed"/>
              </a:defRPr>
            </a:lvl2pPr>
            <a:lvl3pPr algn="r">
              <a:defRPr sz="1125" baseline="0">
                <a:solidFill>
                  <a:schemeClr val="tx1"/>
                </a:solidFill>
                <a:latin typeface="URW Grotesk T Light Condensed"/>
              </a:defRPr>
            </a:lvl3pPr>
            <a:lvl4pPr algn="r">
              <a:defRPr sz="1125" baseline="0">
                <a:solidFill>
                  <a:schemeClr val="tx1"/>
                </a:solidFill>
                <a:latin typeface="URW Grotesk T Light Condensed"/>
              </a:defRPr>
            </a:lvl4pPr>
            <a:lvl5pPr algn="r">
              <a:defRPr sz="1125" baseline="0">
                <a:solidFill>
                  <a:schemeClr val="tx1"/>
                </a:solidFill>
                <a:latin typeface="URW Grotesk T Light Condense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470512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xt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200026" y="1882899"/>
            <a:ext cx="3833813" cy="2838202"/>
          </a:xfrm>
          <a:prstGeom prst="rect">
            <a:avLst/>
          </a:prstGeom>
        </p:spPr>
        <p:txBody>
          <a:bodyPr lIns="50800" tIns="50800" rIns="50800" bIns="50800" anchor="ctr"/>
          <a:lstStyle>
            <a:lvl1pPr algn="r">
              <a:defRPr sz="3338" b="1" i="1" dirty="0">
                <a:solidFill>
                  <a:srgbClr val="D00000"/>
                </a:solidFill>
                <a:latin typeface="Minion Pro"/>
                <a:ea typeface="+mn-ea"/>
                <a:cs typeface="Minion Pro"/>
                <a:sym typeface="Minion Pro Caption"/>
              </a:defRPr>
            </a:lvl1pPr>
          </a:lstStyle>
          <a:p>
            <a:pPr lvl="0">
              <a:defRPr sz="1800" b="0" i="0">
                <a:solidFill>
                  <a:srgbClr val="000000"/>
                </a:solidFill>
              </a:defRPr>
            </a:pPr>
            <a:r>
              <a:rPr lang="en-US" sz="3338" b="1" i="1">
                <a:solidFill>
                  <a:srgbClr val="D00000"/>
                </a:solidFill>
              </a:rPr>
              <a:t>Click to edit Master title style</a:t>
            </a:r>
            <a:endParaRPr sz="3338" b="1" i="1" dirty="0">
              <a:solidFill>
                <a:srgbClr val="D00000"/>
              </a:solidFill>
            </a:endParaRP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496871" y="3193942"/>
            <a:ext cx="4397138" cy="457200"/>
          </a:xfrm>
        </p:spPr>
        <p:txBody>
          <a:bodyPr vert="horz"/>
          <a:lstStyle>
            <a:lvl1pPr algn="l">
              <a:defRPr sz="1650" b="0" i="0" cap="none" spc="0">
                <a:solidFill>
                  <a:schemeClr val="tx1"/>
                </a:solidFill>
                <a:latin typeface="Minion Pro Med"/>
              </a:defRPr>
            </a:lvl1pPr>
            <a:lvl2pPr algn="l">
              <a:defRPr sz="1650" b="0" i="0" cap="none" spc="0">
                <a:solidFill>
                  <a:schemeClr val="tx1"/>
                </a:solidFill>
                <a:latin typeface="Minion Pro Med"/>
              </a:defRPr>
            </a:lvl2pPr>
            <a:lvl3pPr algn="l">
              <a:defRPr sz="1650" b="0" i="0" cap="none" spc="0">
                <a:solidFill>
                  <a:schemeClr val="tx1"/>
                </a:solidFill>
                <a:latin typeface="Minion Pro Med"/>
              </a:defRPr>
            </a:lvl3pPr>
            <a:lvl4pPr algn="l">
              <a:defRPr sz="1650" b="0" i="0" cap="none" spc="0">
                <a:solidFill>
                  <a:schemeClr val="tx1"/>
                </a:solidFill>
                <a:latin typeface="Minion Pro Med"/>
              </a:defRPr>
            </a:lvl4pPr>
            <a:lvl5pPr algn="l">
              <a:defRPr sz="1650" b="0" i="0" cap="none" spc="0">
                <a:solidFill>
                  <a:schemeClr val="tx1"/>
                </a:solidFill>
                <a:latin typeface="Minion Pro Me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R-N_HEX.pdf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082" y="6001522"/>
            <a:ext cx="519433" cy="56753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463903" y="6369046"/>
            <a:ext cx="1789391" cy="282556"/>
          </a:xfrm>
        </p:spPr>
        <p:txBody>
          <a:bodyPr vert="horz"/>
          <a:lstStyle>
            <a:lvl1pPr algn="r">
              <a:defRPr sz="1125" baseline="0">
                <a:solidFill>
                  <a:schemeClr val="tx1"/>
                </a:solidFill>
                <a:latin typeface="URW Grotesk T Light Condensed"/>
              </a:defRPr>
            </a:lvl1pPr>
            <a:lvl2pPr algn="r">
              <a:defRPr sz="1125" baseline="0">
                <a:solidFill>
                  <a:schemeClr val="tx1"/>
                </a:solidFill>
                <a:latin typeface="URW Grotesk T Light Condensed"/>
              </a:defRPr>
            </a:lvl2pPr>
            <a:lvl3pPr algn="r">
              <a:defRPr sz="1125" baseline="0">
                <a:solidFill>
                  <a:schemeClr val="tx1"/>
                </a:solidFill>
                <a:latin typeface="URW Grotesk T Light Condensed"/>
              </a:defRPr>
            </a:lvl3pPr>
            <a:lvl4pPr algn="r">
              <a:defRPr sz="1125" baseline="0">
                <a:solidFill>
                  <a:schemeClr val="tx1"/>
                </a:solidFill>
                <a:latin typeface="URW Grotesk T Light Condensed"/>
              </a:defRPr>
            </a:lvl4pPr>
            <a:lvl5pPr algn="r">
              <a:defRPr sz="1125" baseline="0">
                <a:solidFill>
                  <a:schemeClr val="tx1"/>
                </a:solidFill>
                <a:latin typeface="URW Grotesk T Light Condense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31637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75CFFD2-E656-42C7-9403-7AFE4897A8D5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2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7A86F33-4995-4409-935E-89F9F7A00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1279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llout / Sub-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3657600"/>
          </a:xfrm>
          <a:prstGeom prst="rect">
            <a:avLst/>
          </a:prstGeom>
        </p:spPr>
        <p:txBody>
          <a:bodyPr vert="horz" anchor="ctr" anchorCtr="0"/>
          <a:lstStyle>
            <a:lvl1pPr algn="ctr">
              <a:defRPr sz="2400" cap="all" baseline="0">
                <a:solidFill>
                  <a:schemeClr val="bg1"/>
                </a:solidFill>
                <a:latin typeface="URW Grotesk Medium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3678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75CFFD2-E656-42C7-9403-7AFE4897A8D5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2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7A86F33-4995-4409-935E-89F9F7A00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895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390527"/>
            <a:ext cx="7886700" cy="1082674"/>
          </a:xfrm>
        </p:spPr>
        <p:txBody>
          <a:bodyPr>
            <a:normAutofit/>
          </a:bodyPr>
          <a:lstStyle>
            <a:lvl1pPr>
              <a:defRPr sz="3600"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28600" indent="-228600">
              <a:buClr>
                <a:srgbClr val="C92235"/>
              </a:buClr>
              <a:buSzPct val="100000"/>
              <a:buFont typeface="Arial" charset="0"/>
              <a:buChar char="•"/>
              <a:defRPr sz="2400" b="0" i="0"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8A8B8A"/>
              </a:buClr>
              <a:buFont typeface="Arial" charset="0"/>
              <a:buChar char="•"/>
              <a:defRPr sz="2000" b="0" i="0">
                <a:latin typeface="Arial" charset="0"/>
                <a:ea typeface="Arial" charset="0"/>
                <a:cs typeface="Arial" charset="0"/>
              </a:defRPr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600" y="6303963"/>
            <a:ext cx="1159397" cy="38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014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12938" y="2755981"/>
            <a:ext cx="5461000" cy="1011077"/>
          </a:xfrm>
        </p:spPr>
        <p:txBody>
          <a:bodyPr anchor="b">
            <a:normAutofit/>
          </a:bodyPr>
          <a:lstStyle>
            <a:lvl1pPr algn="ctr">
              <a:defRPr sz="3600" baseline="0">
                <a:solidFill>
                  <a:srgbClr val="F7F3E5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088482" y="3903665"/>
            <a:ext cx="2932112" cy="706436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rgbClr val="F7F3E5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2186" y="12192000"/>
            <a:ext cx="3756706" cy="15026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1705" y="12531248"/>
            <a:ext cx="2822468" cy="1128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4586" y="12344400"/>
            <a:ext cx="3756706" cy="15026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839" y="6342063"/>
            <a:ext cx="1159397" cy="38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8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43668"/>
            <a:ext cx="78867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buClr>
                <a:srgbClr val="C92235"/>
              </a:buClr>
              <a:defRPr sz="2400" b="0" i="0"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buClr>
                <a:srgbClr val="8A8B8A"/>
              </a:buClr>
              <a:defRPr sz="2000" b="0" i="0">
                <a:latin typeface="Calibri Light" charset="0"/>
                <a:ea typeface="Calibri Light" charset="0"/>
                <a:cs typeface="Calibri Light" charset="0"/>
              </a:defRPr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4622800" y="1825625"/>
            <a:ext cx="3892550" cy="4351338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Insert photo here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2186" y="12192000"/>
            <a:ext cx="3756706" cy="15026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4586" y="12344400"/>
            <a:ext cx="3756706" cy="15026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6986" y="12496800"/>
            <a:ext cx="3756706" cy="15026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600" y="6303963"/>
            <a:ext cx="1159397" cy="38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355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R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6368"/>
            <a:ext cx="78867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</a:t>
            </a:r>
            <a:r>
              <a:rPr lang="en-US"/>
              <a:t>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29150" y="1851025"/>
            <a:ext cx="3886200" cy="4351338"/>
          </a:xfrm>
        </p:spPr>
        <p:txBody>
          <a:bodyPr/>
          <a:lstStyle>
            <a:lvl1pPr>
              <a:buClr>
                <a:srgbClr val="C92235"/>
              </a:buClr>
              <a:defRPr sz="2400" b="0" i="0"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buClr>
                <a:srgbClr val="8A8B8A"/>
              </a:buClr>
              <a:defRPr sz="2000" b="0" i="0">
                <a:latin typeface="Calibri Light" charset="0"/>
                <a:ea typeface="Calibri Light" charset="0"/>
                <a:cs typeface="Calibri Light" charset="0"/>
              </a:defRPr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628650" y="1851025"/>
            <a:ext cx="3854450" cy="4351338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Insert photo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600" y="6303963"/>
            <a:ext cx="1159397" cy="38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674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0550" y="807677"/>
            <a:ext cx="7886700" cy="659535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577850" y="1625600"/>
            <a:ext cx="7886700" cy="4826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Insert photo here</a:t>
            </a:r>
          </a:p>
        </p:txBody>
      </p:sp>
    </p:spTree>
    <p:extLst>
      <p:ext uri="{BB962C8B-B14F-4D97-AF65-F5344CB8AC3E}">
        <p14:creationId xmlns:p14="http://schemas.microsoft.com/office/powerpoint/2010/main" val="1866019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84200" y="584200"/>
            <a:ext cx="7924800" cy="5715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Insert photo here</a:t>
            </a:r>
          </a:p>
        </p:txBody>
      </p:sp>
    </p:spTree>
    <p:extLst>
      <p:ext uri="{BB962C8B-B14F-4D97-AF65-F5344CB8AC3E}">
        <p14:creationId xmlns:p14="http://schemas.microsoft.com/office/powerpoint/2010/main" val="333211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Side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02536" y="2425700"/>
            <a:ext cx="3016064" cy="571500"/>
          </a:xfrm>
        </p:spPr>
        <p:txBody>
          <a:bodyPr anchor="b">
            <a:normAutofit/>
          </a:bodyPr>
          <a:lstStyle>
            <a:lvl1pPr algn="ctr">
              <a:defRPr sz="28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144022" y="3086100"/>
            <a:ext cx="2949178" cy="939800"/>
          </a:xfrm>
        </p:spPr>
        <p:txBody>
          <a:bodyPr/>
          <a:lstStyle>
            <a:lvl1pPr marL="0" indent="0">
              <a:buNone/>
              <a:defRPr sz="16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</a:t>
            </a:r>
            <a:r>
              <a:rPr lang="en-US"/>
              <a:t>add text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558800" y="825500"/>
            <a:ext cx="5295900" cy="54229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Insert photo here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600" y="6303963"/>
            <a:ext cx="1159397" cy="38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54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9938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42607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72" r:id="rId5"/>
    <p:sldLayoutId id="2147483666" r:id="rId6"/>
    <p:sldLayoutId id="2147483667" r:id="rId7"/>
    <p:sldLayoutId id="2147483668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92235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A8B8A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nathan.mueller@unl.edu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eb.extension.illinois.edu/nwiardc/downloads/58547.pdf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eb.extension.illinois.edu/nwiardc/downloads/58547.pdf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5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extension.colostate.edu/topic-areas/agriculture/limited-irrigation-managementprinciples-and-practices-4-720/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olbean.info/wp-content/uploads/sites/3/2018/04/2018_WheatGrowthStages_FINAL.pdf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cropwatch.unl.edu/winter-wheat-variety-test-results" TargetMode="External"/><Relationship Id="rId2" Type="http://schemas.openxmlformats.org/officeDocument/2006/relationships/hyperlink" Target="http://ramwheatdb.com/database.php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hyperlink" Target="https://cropwatch.unl.edu/wheat-variety-app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hyperlink" Target="http://www.wheatscab.psu.edu/" TargetMode="Externa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esonet.unl.edu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hyperlink" Target="http://coolbean.info/wp-content/uploads/sites/3/2018/04/2018_WheatGrowthStages_FINAL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croptechcafe.org/spring-chloride-and-sulfur-for-wheat/" TargetMode="External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mailto:nathan.mueller@unl.edu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Crop Rotation: </a:t>
            </a:r>
            <a:br>
              <a:rPr lang="en-US" dirty="0"/>
            </a:br>
            <a:r>
              <a:rPr lang="en-US" dirty="0"/>
              <a:t>The Case for Adding Winter Wheat</a:t>
            </a:r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52" y="1884382"/>
            <a:ext cx="2898124" cy="4351338"/>
          </a:xfrm>
          <a:prstGeom prst="rect">
            <a:avLst/>
          </a:prstGeom>
        </p:spPr>
      </p:pic>
      <p:sp>
        <p:nvSpPr>
          <p:cNvPr id="8" name="Content Placeholder 7"/>
          <p:cNvSpPr txBox="1">
            <a:spLocks/>
          </p:cNvSpPr>
          <p:nvPr/>
        </p:nvSpPr>
        <p:spPr>
          <a:xfrm>
            <a:off x="4388386" y="1597742"/>
            <a:ext cx="4083586" cy="45792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92235"/>
              </a:buClr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8B8A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/>
              <a:t>Nathan Mueller, Ph.D., CCA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Water &amp; Integrated Cropping Systems Extension Educator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Acct. Region: Saline, Jefferson, &amp; Gage counties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hlinkClick r:id="rId3"/>
              </a:rPr>
              <a:t>nathan.mueller@unl.edu</a:t>
            </a:r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/>
              <a:t>@</a:t>
            </a:r>
            <a:r>
              <a:rPr lang="en-US" sz="2000" b="1" dirty="0" err="1"/>
              <a:t>croptechcafe</a:t>
            </a:r>
            <a:endParaRPr lang="en-US" sz="2000" b="1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About Wheat    Economics    Resiliency   Growth &amp; Development    Management        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F01EFDB-3C02-4D5A-B25A-B766EAD97D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7675" y="4211233"/>
            <a:ext cx="4144297" cy="209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478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05" b="11950"/>
          <a:stretch/>
        </p:blipFill>
        <p:spPr>
          <a:xfrm rot="10800000">
            <a:off x="0" y="8885"/>
            <a:ext cx="9144000" cy="1600931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Economics to Consider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814"/>
          <a:stretch/>
        </p:blipFill>
        <p:spPr>
          <a:xfrm rot="10800000">
            <a:off x="0" y="5199354"/>
            <a:ext cx="9144000" cy="16586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188" y="3977660"/>
            <a:ext cx="3167385" cy="12669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44" b="30601"/>
          <a:stretch/>
        </p:blipFill>
        <p:spPr>
          <a:xfrm rot="10800000">
            <a:off x="0" y="0"/>
            <a:ext cx="9144000" cy="160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70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8C09D0-9AF2-4406-AC9B-BEAE936B2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270" y="1664211"/>
            <a:ext cx="6915599" cy="50189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USDA-NASS </a:t>
            </a:r>
            <a:br>
              <a:rPr lang="en-US" dirty="0"/>
            </a:br>
            <a:r>
              <a:rPr lang="en-US" dirty="0"/>
              <a:t>Winter Wheat Yield Trends </a:t>
            </a: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 flipV="1">
            <a:off x="4685039" y="3080351"/>
            <a:ext cx="1786856" cy="1319666"/>
          </a:xfrm>
          <a:prstGeom prst="line">
            <a:avLst/>
          </a:prstGeom>
          <a:ln w="7620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 flipV="1">
            <a:off x="2605548" y="4375230"/>
            <a:ext cx="2113904" cy="49572"/>
          </a:xfrm>
          <a:prstGeom prst="line">
            <a:avLst/>
          </a:prstGeom>
          <a:ln w="7620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304" y="1555770"/>
            <a:ext cx="2199191" cy="18321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About Wheat    </a:t>
            </a:r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Resiliency   Growth &amp; Development    Management       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8B7DB9E-4841-4D28-873C-39FCED8CB724}"/>
              </a:ext>
            </a:extLst>
          </p:cNvPr>
          <p:cNvCxnSpPr>
            <a:cxnSpLocks/>
          </p:cNvCxnSpPr>
          <p:nvPr/>
        </p:nvCxnSpPr>
        <p:spPr>
          <a:xfrm flipV="1">
            <a:off x="1445341" y="4424802"/>
            <a:ext cx="1194620" cy="924233"/>
          </a:xfrm>
          <a:prstGeom prst="line">
            <a:avLst/>
          </a:prstGeom>
          <a:ln w="7620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5131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892" y="1825625"/>
            <a:ext cx="3810862" cy="4351338"/>
          </a:xfrm>
        </p:spPr>
        <p:txBody>
          <a:bodyPr>
            <a:normAutofit/>
          </a:bodyPr>
          <a:lstStyle/>
          <a:p>
            <a:r>
              <a:rPr lang="en-US" dirty="0"/>
              <a:t>Grain - Strong Local Basis, Jan. 11</a:t>
            </a:r>
          </a:p>
          <a:p>
            <a:pPr lvl="1"/>
            <a:r>
              <a:rPr lang="en-US" dirty="0"/>
              <a:t>Hansen-Mueller in Lincoln= +0.30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Scoular-Fremont = +0.75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Straw Prices</a:t>
            </a:r>
          </a:p>
          <a:p>
            <a:pPr lvl="1"/>
            <a:r>
              <a:rPr lang="en-US" dirty="0"/>
              <a:t>Rock Valley Hay Auction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Jan. 10, 2022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Large squares </a:t>
            </a:r>
          </a:p>
          <a:p>
            <a:pPr lvl="3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$70 - $112.50/ton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429" y="1963406"/>
            <a:ext cx="5038581" cy="35508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About Wheat    </a:t>
            </a:r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Resiliency   Growth &amp; Development    Management        </a:t>
            </a:r>
          </a:p>
        </p:txBody>
      </p:sp>
    </p:spTree>
    <p:extLst>
      <p:ext uri="{BB962C8B-B14F-4D97-AF65-F5344CB8AC3E}">
        <p14:creationId xmlns:p14="http://schemas.microsoft.com/office/powerpoint/2010/main" val="3539429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5461E-8E8C-464C-AB75-8B7A8F07A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Crop Rotation Survey – Southeast 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5EFD5-E0DB-4C51-A832-3495162B3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Conducted by Paul Hay, retired Extension Educator</a:t>
            </a:r>
          </a:p>
          <a:p>
            <a:r>
              <a:rPr lang="en-US" dirty="0"/>
              <a:t>Data collected from 2,894 fields from 1994 – 2007</a:t>
            </a:r>
          </a:p>
          <a:p>
            <a:r>
              <a:rPr lang="en-US" dirty="0"/>
              <a:t>Purpose</a:t>
            </a:r>
          </a:p>
          <a:p>
            <a:pPr lvl="1"/>
            <a:r>
              <a:rPr lang="en-US" dirty="0"/>
              <a:t>To quantify crop rotation responses</a:t>
            </a:r>
          </a:p>
          <a:p>
            <a:pPr lvl="1"/>
            <a:r>
              <a:rPr lang="en-US" dirty="0"/>
              <a:t>Identify best rotations</a:t>
            </a:r>
          </a:p>
          <a:p>
            <a:pPr lvl="1"/>
            <a:r>
              <a:rPr lang="en-US" dirty="0"/>
              <a:t>Seek answers to common concerns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2CC5A5-7629-4184-8E36-4E2F9B25088C}"/>
              </a:ext>
            </a:extLst>
          </p:cNvPr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About Wheat    </a:t>
            </a:r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Resiliency   Growth &amp; Development    Management        </a:t>
            </a:r>
          </a:p>
        </p:txBody>
      </p:sp>
    </p:spTree>
    <p:extLst>
      <p:ext uri="{BB962C8B-B14F-4D97-AF65-F5344CB8AC3E}">
        <p14:creationId xmlns:p14="http://schemas.microsoft.com/office/powerpoint/2010/main" val="3776669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5461E-8E8C-464C-AB75-8B7A8F07A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Crop Rotation Survey – Southeast NE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D197013-D25E-4EE2-9572-455A119E30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6874308"/>
              </p:ext>
            </p:extLst>
          </p:nvPr>
        </p:nvGraphicFramePr>
        <p:xfrm>
          <a:off x="628650" y="1825625"/>
          <a:ext cx="7886700" cy="42519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77340">
                  <a:extLst>
                    <a:ext uri="{9D8B030D-6E8A-4147-A177-3AD203B41FA5}">
                      <a16:colId xmlns:a16="http://schemas.microsoft.com/office/drawing/2014/main" val="4106687893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val="3760247440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val="3210969391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val="2784549011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val="30651328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Rainfed Crop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Rainfed Previous Crop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Number of No-Till Fields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No-Till Yield (bu/ac)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Difference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005566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Corn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Corn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86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54045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Corn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Soybean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364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108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88955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Corn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Wheat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86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126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+18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4458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Soybean</a:t>
                      </a:r>
                    </a:p>
                  </a:txBody>
                  <a:tcPr>
                    <a:solidFill>
                      <a:srgbClr val="D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Corn</a:t>
                      </a:r>
                    </a:p>
                  </a:txBody>
                  <a:tcPr>
                    <a:solidFill>
                      <a:srgbClr val="D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266</a:t>
                      </a:r>
                    </a:p>
                  </a:txBody>
                  <a:tcPr>
                    <a:solidFill>
                      <a:srgbClr val="D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39</a:t>
                      </a:r>
                    </a:p>
                  </a:txBody>
                  <a:tcPr>
                    <a:solidFill>
                      <a:srgbClr val="D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D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2360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Soybean</a:t>
                      </a:r>
                    </a:p>
                  </a:txBody>
                  <a:tcPr>
                    <a:solidFill>
                      <a:srgbClr val="D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Soybean</a:t>
                      </a:r>
                    </a:p>
                  </a:txBody>
                  <a:tcPr>
                    <a:solidFill>
                      <a:srgbClr val="D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29</a:t>
                      </a:r>
                    </a:p>
                  </a:txBody>
                  <a:tcPr>
                    <a:solidFill>
                      <a:srgbClr val="D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36</a:t>
                      </a:r>
                    </a:p>
                  </a:txBody>
                  <a:tcPr>
                    <a:solidFill>
                      <a:srgbClr val="D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D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41657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Soybean</a:t>
                      </a:r>
                    </a:p>
                  </a:txBody>
                  <a:tcPr>
                    <a:solidFill>
                      <a:srgbClr val="D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Wheat</a:t>
                      </a:r>
                    </a:p>
                  </a:txBody>
                  <a:tcPr>
                    <a:solidFill>
                      <a:srgbClr val="D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26</a:t>
                      </a:r>
                    </a:p>
                  </a:txBody>
                  <a:tcPr>
                    <a:solidFill>
                      <a:srgbClr val="D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42</a:t>
                      </a:r>
                    </a:p>
                  </a:txBody>
                  <a:tcPr>
                    <a:solidFill>
                      <a:srgbClr val="D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+3</a:t>
                      </a:r>
                    </a:p>
                  </a:txBody>
                  <a:tcPr>
                    <a:solidFill>
                      <a:srgbClr val="D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209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Wheat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Corn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48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163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Wheat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Soybean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128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53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19643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Wheat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Wheat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434184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75B2DFC-F850-4D0B-9FEF-4461D16A0E37}"/>
              </a:ext>
            </a:extLst>
          </p:cNvPr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About Wheat    </a:t>
            </a:r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Resiliency   Growth &amp; Development    Management        </a:t>
            </a:r>
          </a:p>
        </p:txBody>
      </p:sp>
    </p:spTree>
    <p:extLst>
      <p:ext uri="{BB962C8B-B14F-4D97-AF65-F5344CB8AC3E}">
        <p14:creationId xmlns:p14="http://schemas.microsoft.com/office/powerpoint/2010/main" val="66360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 Yields in w/Wheat in Rotation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61" y="1825625"/>
            <a:ext cx="7584277" cy="4351338"/>
          </a:xfrm>
        </p:spPr>
      </p:pic>
      <p:sp>
        <p:nvSpPr>
          <p:cNvPr id="5" name="TextBox 4"/>
          <p:cNvSpPr txBox="1"/>
          <p:nvPr/>
        </p:nvSpPr>
        <p:spPr>
          <a:xfrm>
            <a:off x="574645" y="6344721"/>
            <a:ext cx="6937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http://web.extension.illinois.edu/nwiardc/downloads/58547.pdf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Down Arrow 2"/>
          <p:cNvSpPr/>
          <p:nvPr/>
        </p:nvSpPr>
        <p:spPr>
          <a:xfrm rot="10800000">
            <a:off x="3885039" y="5735645"/>
            <a:ext cx="484632" cy="44131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 rot="10800000">
            <a:off x="5564534" y="5735645"/>
            <a:ext cx="484632" cy="44131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About Wheat    </a:t>
            </a:r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Resiliency   Growth &amp; Development    Management        </a:t>
            </a:r>
          </a:p>
        </p:txBody>
      </p:sp>
    </p:spTree>
    <p:extLst>
      <p:ext uri="{BB962C8B-B14F-4D97-AF65-F5344CB8AC3E}">
        <p14:creationId xmlns:p14="http://schemas.microsoft.com/office/powerpoint/2010/main" val="33448853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Soybean Yields w/Wheat in Rotation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922501"/>
            <a:ext cx="7886700" cy="4157585"/>
          </a:xfrm>
        </p:spPr>
      </p:pic>
      <p:sp>
        <p:nvSpPr>
          <p:cNvPr id="5" name="TextBox 4"/>
          <p:cNvSpPr txBox="1"/>
          <p:nvPr/>
        </p:nvSpPr>
        <p:spPr>
          <a:xfrm>
            <a:off x="574645" y="6344721"/>
            <a:ext cx="6937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http://web.extension.illinois.edu/nwiardc/downloads/58547.pdf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Down Arrow 5"/>
          <p:cNvSpPr/>
          <p:nvPr/>
        </p:nvSpPr>
        <p:spPr>
          <a:xfrm rot="10800000">
            <a:off x="3801177" y="5638768"/>
            <a:ext cx="484632" cy="44131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 rot="10800000">
            <a:off x="5545967" y="5619163"/>
            <a:ext cx="484632" cy="44131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About Wheat    </a:t>
            </a:r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Resiliency   Growth &amp; Development    Management        </a:t>
            </a:r>
          </a:p>
        </p:txBody>
      </p:sp>
    </p:spTree>
    <p:extLst>
      <p:ext uri="{BB962C8B-B14F-4D97-AF65-F5344CB8AC3E}">
        <p14:creationId xmlns:p14="http://schemas.microsoft.com/office/powerpoint/2010/main" val="1514156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9666" y="2121409"/>
            <a:ext cx="6039059" cy="1645650"/>
          </a:xfrm>
        </p:spPr>
        <p:txBody>
          <a:bodyPr>
            <a:normAutofit/>
          </a:bodyPr>
          <a:lstStyle/>
          <a:p>
            <a:pPr marL="0" indent="0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Resiliency 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(Weather and Soil Health)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188" y="3977660"/>
            <a:ext cx="3167385" cy="12669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347" y="0"/>
            <a:ext cx="2151355" cy="16135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51355" cy="16135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694" y="0"/>
            <a:ext cx="2151355" cy="1613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92645" y="1"/>
            <a:ext cx="2151355" cy="16135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19" b="34671"/>
          <a:stretch/>
        </p:blipFill>
        <p:spPr>
          <a:xfrm>
            <a:off x="-2804" y="5193436"/>
            <a:ext cx="9144000" cy="168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467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Winter Wheat Can Help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95687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Manure management flexibility</a:t>
            </a:r>
          </a:p>
          <a:p>
            <a:pPr lvl="1"/>
            <a:endParaRPr lang="en-US" dirty="0"/>
          </a:p>
          <a:p>
            <a:r>
              <a:rPr lang="en-US" dirty="0"/>
              <a:t>Consider all potential profits streams</a:t>
            </a:r>
          </a:p>
          <a:p>
            <a:pPr lvl="1"/>
            <a:r>
              <a:rPr lang="en-US" dirty="0"/>
              <a:t>Value of straw</a:t>
            </a:r>
          </a:p>
          <a:p>
            <a:pPr lvl="1"/>
            <a:r>
              <a:rPr lang="en-US" dirty="0"/>
              <a:t>Double crop and forages crop options</a:t>
            </a:r>
          </a:p>
          <a:p>
            <a:pPr lvl="1"/>
            <a:r>
              <a:rPr lang="en-US" dirty="0"/>
              <a:t>Potential nitrogen credit for legume cover crop</a:t>
            </a:r>
          </a:p>
          <a:p>
            <a:pPr lvl="1"/>
            <a:r>
              <a:rPr lang="en-US" dirty="0"/>
              <a:t>Corn and soybean yield improvement in 3-yr rotation</a:t>
            </a:r>
          </a:p>
          <a:p>
            <a:pPr lvl="1"/>
            <a:r>
              <a:rPr lang="en-US" dirty="0"/>
              <a:t>EQIP and CSP opportunities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Weed control &amp; herbicide cost</a:t>
            </a:r>
          </a:p>
          <a:p>
            <a:pPr lvl="1"/>
            <a:r>
              <a:rPr lang="en-US" dirty="0"/>
              <a:t>Marestail, Palmer Amaranth, &amp; Waterhemp</a:t>
            </a:r>
          </a:p>
          <a:p>
            <a:pPr lvl="1"/>
            <a:endParaRPr lang="en-US" dirty="0"/>
          </a:p>
          <a:p>
            <a:r>
              <a:rPr lang="en-US" dirty="0"/>
              <a:t>Soil health and conservation</a:t>
            </a:r>
          </a:p>
          <a:p>
            <a:pPr lvl="1"/>
            <a:r>
              <a:rPr lang="en-US" dirty="0"/>
              <a:t>Soil structure, erosion control, cost-share and priority</a:t>
            </a:r>
          </a:p>
          <a:p>
            <a:pPr lvl="1"/>
            <a:endParaRPr lang="en-US" dirty="0"/>
          </a:p>
          <a:p>
            <a:r>
              <a:rPr lang="en-US" dirty="0"/>
              <a:t>Workload management</a:t>
            </a:r>
          </a:p>
          <a:p>
            <a:endParaRPr lang="en-US" dirty="0"/>
          </a:p>
          <a:p>
            <a:r>
              <a:rPr lang="en-US" dirty="0"/>
              <a:t>Manage weather risks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4" r="4589"/>
          <a:stretch/>
        </p:blipFill>
        <p:spPr>
          <a:xfrm>
            <a:off x="6295293" y="2453053"/>
            <a:ext cx="2476500" cy="32091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About Wheat    Economics    </a:t>
            </a:r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Resiliency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Growth &amp; Development    Management        </a:t>
            </a:r>
          </a:p>
        </p:txBody>
      </p:sp>
    </p:spTree>
    <p:extLst>
      <p:ext uri="{BB962C8B-B14F-4D97-AF65-F5344CB8AC3E}">
        <p14:creationId xmlns:p14="http://schemas.microsoft.com/office/powerpoint/2010/main" val="958711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5858" y="390527"/>
            <a:ext cx="8353016" cy="1082674"/>
          </a:xfrm>
        </p:spPr>
        <p:txBody>
          <a:bodyPr/>
          <a:lstStyle/>
          <a:p>
            <a:r>
              <a:rPr lang="en-US" dirty="0"/>
              <a:t>Managing Risks from Extreme Weather 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40" y="2260126"/>
            <a:ext cx="4925483" cy="3152309"/>
          </a:xfrm>
        </p:spPr>
      </p:pic>
      <p:sp>
        <p:nvSpPr>
          <p:cNvPr id="6" name="TextBox 5"/>
          <p:cNvSpPr txBox="1"/>
          <p:nvPr/>
        </p:nvSpPr>
        <p:spPr>
          <a:xfrm>
            <a:off x="287040" y="6199360"/>
            <a:ext cx="7367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Crop Water Use Curves from Colorado State University </a:t>
            </a:r>
            <a:r>
              <a:rPr lang="en-US" sz="1200" dirty="0">
                <a:hlinkClick r:id="rId3"/>
              </a:rPr>
              <a:t>http://extension.colostate.edu/topic-areas/agriculture/limited-irrigation-managementprinciples-and-practices-4-720/</a:t>
            </a:r>
            <a:r>
              <a:rPr lang="en-US" sz="1200" dirty="0"/>
              <a:t> 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0546582"/>
              </p:ext>
            </p:extLst>
          </p:nvPr>
        </p:nvGraphicFramePr>
        <p:xfrm>
          <a:off x="5212523" y="2260126"/>
          <a:ext cx="3687519" cy="313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4083">
                  <a:extLst>
                    <a:ext uri="{9D8B030D-6E8A-4147-A177-3AD203B41FA5}">
                      <a16:colId xmlns:a16="http://schemas.microsoft.com/office/drawing/2014/main" val="440361164"/>
                    </a:ext>
                  </a:extLst>
                </a:gridCol>
                <a:gridCol w="1963436">
                  <a:extLst>
                    <a:ext uri="{9D8B030D-6E8A-4147-A177-3AD203B41FA5}">
                      <a16:colId xmlns:a16="http://schemas.microsoft.com/office/drawing/2014/main" val="251922228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dirty="0"/>
                        <a:t>Seasonal  crop</a:t>
                      </a:r>
                      <a:r>
                        <a:rPr lang="en-US" baseline="0" dirty="0"/>
                        <a:t> water use (ET) in Eastern Nebraska when water is not limiting.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9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71408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Crop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Inches/year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4920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Corn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21-24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7964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Soybean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20-22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513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Winter Wheat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16-18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296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Alfalfa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31-35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362743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dirty="0"/>
                        <a:t>Source: water.unl.edu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547575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About Wheat    Economics    </a:t>
            </a:r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Resiliency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Growth &amp; Development    Management        </a:t>
            </a:r>
          </a:p>
        </p:txBody>
      </p:sp>
    </p:spTree>
    <p:extLst>
      <p:ext uri="{BB962C8B-B14F-4D97-AF65-F5344CB8AC3E}">
        <p14:creationId xmlns:p14="http://schemas.microsoft.com/office/powerpoint/2010/main" val="49615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Crop Watch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4106" b="4106"/>
          <a:stretch>
            <a:fillRect/>
          </a:stretch>
        </p:blipFill>
        <p:spPr>
          <a:xfrm>
            <a:off x="672443" y="1525834"/>
            <a:ext cx="7886700" cy="482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32919" y="6346743"/>
            <a:ext cx="70534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View at </a:t>
            </a:r>
            <a:r>
              <a:rPr lang="en-US" sz="2800" b="1" dirty="0">
                <a:solidFill>
                  <a:srgbClr val="00B0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cropwatch</a:t>
            </a:r>
            <a:r>
              <a:rPr lang="en-US" sz="2400" b="1" dirty="0">
                <a:solidFill>
                  <a:srgbClr val="00B0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.unl.edu/wheat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About Wheat    Economics    Resiliency   Growth &amp; Development    Management        </a:t>
            </a:r>
          </a:p>
        </p:txBody>
      </p:sp>
    </p:spTree>
    <p:extLst>
      <p:ext uri="{BB962C8B-B14F-4D97-AF65-F5344CB8AC3E}">
        <p14:creationId xmlns:p14="http://schemas.microsoft.com/office/powerpoint/2010/main" val="23029424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NRCS Four Principles of Soil Health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3919904" cy="435133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Use plant diversity to increase diversity in the soil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Manage soils more by disturbing them less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Keep the live root throughout the year to feed the soil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Keep the soils covered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66"/>
          <a:stretch/>
        </p:blipFill>
        <p:spPr>
          <a:xfrm rot="10800000">
            <a:off x="4931508" y="3785821"/>
            <a:ext cx="4212492" cy="20925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58"/>
          <a:stretch/>
        </p:blipFill>
        <p:spPr>
          <a:xfrm rot="10800000">
            <a:off x="4931508" y="1737214"/>
            <a:ext cx="4212492" cy="204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3817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Components of Crop Diversity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Working with Dwayne Beck</a:t>
            </a:r>
          </a:p>
          <a:p>
            <a:pPr lvl="1"/>
            <a:r>
              <a:rPr lang="en-US" dirty="0"/>
              <a:t>Years separating the same type of crop</a:t>
            </a:r>
          </a:p>
          <a:p>
            <a:pPr lvl="1"/>
            <a:r>
              <a:rPr lang="en-US" dirty="0"/>
              <a:t>Utilizing both grass and broadleaf crops</a:t>
            </a:r>
          </a:p>
          <a:p>
            <a:pPr lvl="1"/>
            <a:r>
              <a:rPr lang="en-US" dirty="0"/>
              <a:t>Having both spring and fall planted crops</a:t>
            </a:r>
          </a:p>
          <a:p>
            <a:pPr lvl="1"/>
            <a:r>
              <a:rPr lang="en-US" dirty="0"/>
              <a:t>Presence of warm and cool-season crops</a:t>
            </a:r>
          </a:p>
          <a:p>
            <a:pPr lvl="1"/>
            <a:endParaRPr lang="en-US" dirty="0"/>
          </a:p>
          <a:p>
            <a:r>
              <a:rPr lang="en-US" dirty="0"/>
              <a:t>Which of these components are we missing in a corn-soybean rotation?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9430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500" y="541248"/>
            <a:ext cx="9123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Slake Test: Proxy for water stable aggregates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1354" y="6172201"/>
            <a:ext cx="9123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Photo Credit: Bill Deen, University of Guelph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4460" y="4656992"/>
            <a:ext cx="1468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Alfalfa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23646" y="5203700"/>
            <a:ext cx="1814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CCSW(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rc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)-NT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59722" y="4689230"/>
            <a:ext cx="1814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CCSW(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rc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)-CT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85238" y="5203700"/>
            <a:ext cx="1418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CCCC-CT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03731" y="4689349"/>
            <a:ext cx="1397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CCSS-NT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01708" y="5203700"/>
            <a:ext cx="13598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CCSS-CT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    About Wheat    Economics    </a:t>
            </a:r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Resiliency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Growth &amp; Development    Management        </a:t>
            </a:r>
          </a:p>
        </p:txBody>
      </p:sp>
    </p:spTree>
    <p:extLst>
      <p:ext uri="{BB962C8B-B14F-4D97-AF65-F5344CB8AC3E}">
        <p14:creationId xmlns:p14="http://schemas.microsoft.com/office/powerpoint/2010/main" val="30410727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Stable Aggregates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1"/>
          <p:cNvSpPr txBox="1"/>
          <p:nvPr/>
        </p:nvSpPr>
        <p:spPr>
          <a:xfrm>
            <a:off x="4781726" y="4001294"/>
            <a:ext cx="704675" cy="411061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3205993" y="3634530"/>
            <a:ext cx="704675" cy="411061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8580" y="6344721"/>
            <a:ext cx="7213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Agronomy Journal 107:971-978 (2015) – Monmouth and Perry, IL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About Wheat    Economics    </a:t>
            </a:r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Resiliency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Growth &amp; Development    Management        </a:t>
            </a:r>
          </a:p>
        </p:txBody>
      </p:sp>
    </p:spTree>
    <p:extLst>
      <p:ext uri="{BB962C8B-B14F-4D97-AF65-F5344CB8AC3E}">
        <p14:creationId xmlns:p14="http://schemas.microsoft.com/office/powerpoint/2010/main" val="6340320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759" y="390527"/>
            <a:ext cx="8763253" cy="1082674"/>
          </a:xfrm>
        </p:spPr>
        <p:txBody>
          <a:bodyPr>
            <a:normAutofit/>
          </a:bodyPr>
          <a:lstStyle/>
          <a:p>
            <a:r>
              <a:rPr lang="en-US" dirty="0"/>
              <a:t>Improving Soil Health with Winter Wheat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28650" y="1825625"/>
            <a:ext cx="2486758" cy="4351338"/>
          </a:xfrm>
        </p:spPr>
        <p:txBody>
          <a:bodyPr/>
          <a:lstStyle/>
          <a:p>
            <a:r>
              <a:rPr lang="en-US" dirty="0"/>
              <a:t>Aspects of soil health</a:t>
            </a:r>
          </a:p>
          <a:p>
            <a:pPr lvl="1"/>
            <a:r>
              <a:rPr lang="en-US" dirty="0"/>
              <a:t>Physical</a:t>
            </a:r>
          </a:p>
          <a:p>
            <a:pPr lvl="1"/>
            <a:r>
              <a:rPr lang="en-US" dirty="0"/>
              <a:t>Biological</a:t>
            </a:r>
          </a:p>
          <a:p>
            <a:pPr lvl="1"/>
            <a:r>
              <a:rPr lang="en-US" dirty="0"/>
              <a:t>Chemical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081" y="1581852"/>
            <a:ext cx="3947652" cy="51087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459746"/>
            <a:ext cx="70534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View at </a:t>
            </a:r>
            <a:r>
              <a:rPr lang="en-US" sz="2400" b="1" dirty="0">
                <a:solidFill>
                  <a:srgbClr val="00B0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croptechcafe.org/</a:t>
            </a:r>
            <a:r>
              <a:rPr lang="en-US" sz="2400" b="1" dirty="0" err="1">
                <a:solidFill>
                  <a:srgbClr val="00B0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winterwheat</a:t>
            </a:r>
            <a:endParaRPr lang="en-US" sz="2400" b="1" dirty="0">
              <a:solidFill>
                <a:srgbClr val="00B09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About Wheat    Economics    </a:t>
            </a:r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Resiliency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Growth &amp; Development    Management        </a:t>
            </a:r>
          </a:p>
        </p:txBody>
      </p:sp>
    </p:spTree>
    <p:extLst>
      <p:ext uri="{BB962C8B-B14F-4D97-AF65-F5344CB8AC3E}">
        <p14:creationId xmlns:p14="http://schemas.microsoft.com/office/powerpoint/2010/main" val="20870679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56993" y="3903665"/>
            <a:ext cx="4464089" cy="706436"/>
          </a:xfrm>
        </p:spPr>
        <p:txBody>
          <a:bodyPr>
            <a:normAutofit/>
          </a:bodyPr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38" b="40911"/>
          <a:stretch/>
        </p:blipFill>
        <p:spPr>
          <a:xfrm rot="10800000">
            <a:off x="0" y="4077"/>
            <a:ext cx="9144000" cy="16013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3587" y="2185959"/>
            <a:ext cx="5458350" cy="1645650"/>
          </a:xfrm>
        </p:spPr>
        <p:txBody>
          <a:bodyPr>
            <a:normAutofit fontScale="90000"/>
          </a:bodyPr>
          <a:lstStyle/>
          <a:p>
            <a:pPr marL="0" indent="0"/>
            <a:br>
              <a:rPr lang="en-US" dirty="0"/>
            </a:b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Winter Wheat Development and Growth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67" b="46054"/>
          <a:stretch/>
        </p:blipFill>
        <p:spPr>
          <a:xfrm rot="10800000">
            <a:off x="0" y="1108037"/>
            <a:ext cx="9144000" cy="4992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51" b="71569"/>
          <a:stretch/>
        </p:blipFill>
        <p:spPr>
          <a:xfrm>
            <a:off x="0" y="607807"/>
            <a:ext cx="9144000" cy="47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3329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Wheat Development and Growth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99" y="1583911"/>
            <a:ext cx="2539900" cy="4418399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583911"/>
            <a:ext cx="2548461" cy="44128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4607" y="6113020"/>
            <a:ext cx="7626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http://coolbean.info/wp-content/uploads/sites/3/2018/04/2018_WheatGrowthStages_FINAL.pdf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About Wheat    Economics    Resiliency   </a:t>
            </a:r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Growth &amp; Development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Management        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076590" y="2084847"/>
            <a:ext cx="2659986" cy="3735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92235"/>
              </a:buClr>
              <a:buSzPct val="100000"/>
              <a:buFont typeface="Arial" charset="0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8B8A"/>
              </a:buClr>
              <a:buFont typeface="Arial" charset="0"/>
              <a:buChar char="•"/>
              <a:defRPr sz="2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Feekes 2 &amp; 3</a:t>
            </a:r>
          </a:p>
          <a:p>
            <a:endParaRPr lang="en-US" dirty="0"/>
          </a:p>
          <a:p>
            <a:r>
              <a:rPr lang="en-US" dirty="0"/>
              <a:t>Feekes 6</a:t>
            </a:r>
          </a:p>
          <a:p>
            <a:endParaRPr lang="en-US" dirty="0"/>
          </a:p>
          <a:p>
            <a:r>
              <a:rPr lang="en-US" dirty="0"/>
              <a:t>Feekes 9</a:t>
            </a:r>
          </a:p>
          <a:p>
            <a:endParaRPr lang="en-US" dirty="0"/>
          </a:p>
          <a:p>
            <a:r>
              <a:rPr lang="en-US" dirty="0"/>
              <a:t>Feekes 10.5.1</a:t>
            </a:r>
          </a:p>
        </p:txBody>
      </p:sp>
    </p:spTree>
    <p:extLst>
      <p:ext uri="{BB962C8B-B14F-4D97-AF65-F5344CB8AC3E}">
        <p14:creationId xmlns:p14="http://schemas.microsoft.com/office/powerpoint/2010/main" val="6772213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56993" y="3903665"/>
            <a:ext cx="4464089" cy="706436"/>
          </a:xfrm>
        </p:spPr>
        <p:txBody>
          <a:bodyPr>
            <a:normAutofit/>
          </a:bodyPr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38" b="40911"/>
          <a:stretch/>
        </p:blipFill>
        <p:spPr>
          <a:xfrm rot="10800000">
            <a:off x="0" y="4077"/>
            <a:ext cx="9144000" cy="16013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3587" y="2185959"/>
            <a:ext cx="5458350" cy="1645650"/>
          </a:xfrm>
        </p:spPr>
        <p:txBody>
          <a:bodyPr>
            <a:normAutofit fontScale="90000"/>
          </a:bodyPr>
          <a:lstStyle/>
          <a:p>
            <a:pPr marL="0" indent="0"/>
            <a:br>
              <a:rPr lang="en-US" dirty="0"/>
            </a:b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6a. Winter Wheat Management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67" b="46054"/>
          <a:stretch/>
        </p:blipFill>
        <p:spPr>
          <a:xfrm rot="10800000">
            <a:off x="0" y="1108037"/>
            <a:ext cx="9144000" cy="4992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51" b="71569"/>
          <a:stretch/>
        </p:blipFill>
        <p:spPr>
          <a:xfrm>
            <a:off x="0" y="607807"/>
            <a:ext cx="9144000" cy="47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29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Best Management Practice (BMPs) of Winter Wheat Production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1650577"/>
              </p:ext>
            </p:extLst>
          </p:nvPr>
        </p:nvGraphicFramePr>
        <p:xfrm>
          <a:off x="628650" y="1672081"/>
          <a:ext cx="7896546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2988">
                  <a:extLst>
                    <a:ext uri="{9D8B030D-6E8A-4147-A177-3AD203B41FA5}">
                      <a16:colId xmlns:a16="http://schemas.microsoft.com/office/drawing/2014/main" val="3526727265"/>
                    </a:ext>
                  </a:extLst>
                </a:gridCol>
                <a:gridCol w="3743326">
                  <a:extLst>
                    <a:ext uri="{9D8B030D-6E8A-4147-A177-3AD203B41FA5}">
                      <a16:colId xmlns:a16="http://schemas.microsoft.com/office/drawing/2014/main" val="1574574717"/>
                    </a:ext>
                  </a:extLst>
                </a:gridCol>
                <a:gridCol w="3110232">
                  <a:extLst>
                    <a:ext uri="{9D8B030D-6E8A-4147-A177-3AD203B41FA5}">
                      <a16:colId xmlns:a16="http://schemas.microsoft.com/office/drawing/2014/main" val="4570134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Rank</a:t>
                      </a:r>
                    </a:p>
                  </a:txBody>
                  <a:tcPr anchor="b">
                    <a:solidFill>
                      <a:srgbClr val="D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Management Factor</a:t>
                      </a:r>
                    </a:p>
                  </a:txBody>
                  <a:tcPr anchor="b">
                    <a:solidFill>
                      <a:srgbClr val="D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Yield Difference (bu/ac)</a:t>
                      </a:r>
                    </a:p>
                  </a:txBody>
                  <a:tcPr anchor="b">
                    <a:solidFill>
                      <a:srgbClr val="D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8112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D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Variety Selection</a:t>
                      </a:r>
                    </a:p>
                  </a:txBody>
                  <a:tcPr>
                    <a:solidFill>
                      <a:srgbClr val="D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10 -</a:t>
                      </a:r>
                      <a:r>
                        <a:rPr lang="en-US" sz="2400" b="1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anchor="ctr">
                    <a:solidFill>
                      <a:srgbClr val="D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85770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solidFill>
                      <a:srgbClr val="D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Foliar Fungicide</a:t>
                      </a:r>
                    </a:p>
                  </a:txBody>
                  <a:tcPr>
                    <a:solidFill>
                      <a:srgbClr val="D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sz="2400" b="1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anchor="ctr">
                    <a:solidFill>
                      <a:srgbClr val="D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2240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solidFill>
                      <a:srgbClr val="D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Planting Date (2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wks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solidFill>
                      <a:srgbClr val="D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solidFill>
                      <a:srgbClr val="D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5943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solidFill>
                      <a:srgbClr val="D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Nutrient Management</a:t>
                      </a:r>
                    </a:p>
                  </a:txBody>
                  <a:tcPr>
                    <a:solidFill>
                      <a:srgbClr val="D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solidFill>
                      <a:srgbClr val="D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1203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solidFill>
                      <a:srgbClr val="D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Seeding Rate</a:t>
                      </a:r>
                    </a:p>
                  </a:txBody>
                  <a:tcPr>
                    <a:solidFill>
                      <a:srgbClr val="D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solidFill>
                      <a:srgbClr val="D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776499"/>
                  </a:ext>
                </a:extLst>
              </a:tr>
            </a:tbl>
          </a:graphicData>
        </a:graphic>
      </p:graphicFrame>
      <p:sp>
        <p:nvSpPr>
          <p:cNvPr id="4" name="Content Placeholder 2"/>
          <p:cNvSpPr txBox="1">
            <a:spLocks/>
          </p:cNvSpPr>
          <p:nvPr/>
        </p:nvSpPr>
        <p:spPr>
          <a:xfrm>
            <a:off x="482111" y="5193323"/>
            <a:ext cx="7886700" cy="70521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92235"/>
              </a:buClr>
              <a:buSzPct val="100000"/>
              <a:buFont typeface="Arial" charset="0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8B8A"/>
              </a:buClr>
              <a:buFont typeface="Arial" charset="0"/>
              <a:buChar char="•"/>
              <a:defRPr sz="2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/>
              <a:t>Yields difference not all additive due to interactions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About Wheat    Economics    Resiliency   Growth &amp; Development    </a:t>
            </a:r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</a:p>
        </p:txBody>
      </p:sp>
    </p:spTree>
    <p:extLst>
      <p:ext uri="{BB962C8B-B14F-4D97-AF65-F5344CB8AC3E}">
        <p14:creationId xmlns:p14="http://schemas.microsoft.com/office/powerpoint/2010/main" val="3322376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56993" y="3903665"/>
            <a:ext cx="4464089" cy="706436"/>
          </a:xfrm>
        </p:spPr>
        <p:txBody>
          <a:bodyPr>
            <a:normAutofit/>
          </a:bodyPr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38" b="40911"/>
          <a:stretch/>
        </p:blipFill>
        <p:spPr>
          <a:xfrm rot="10800000">
            <a:off x="0" y="4077"/>
            <a:ext cx="9144000" cy="16013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3587" y="2185959"/>
            <a:ext cx="5458350" cy="1645650"/>
          </a:xfrm>
        </p:spPr>
        <p:txBody>
          <a:bodyPr>
            <a:normAutofit/>
          </a:bodyPr>
          <a:lstStyle/>
          <a:p>
            <a:pPr marL="0" indent="0"/>
            <a:br>
              <a:rPr lang="en-US" dirty="0"/>
            </a:b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6a. Variety Selection</a:t>
            </a:r>
          </a:p>
        </p:txBody>
      </p:sp>
    </p:spTree>
    <p:extLst>
      <p:ext uri="{BB962C8B-B14F-4D97-AF65-F5344CB8AC3E}">
        <p14:creationId xmlns:p14="http://schemas.microsoft.com/office/powerpoint/2010/main" val="338154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Winter Wheat Cafe</a:t>
            </a:r>
          </a:p>
        </p:txBody>
      </p:sp>
      <p:sp>
        <p:nvSpPr>
          <p:cNvPr id="6" name="Rectangle 5"/>
          <p:cNvSpPr/>
          <p:nvPr/>
        </p:nvSpPr>
        <p:spPr>
          <a:xfrm>
            <a:off x="1532661" y="6298554"/>
            <a:ext cx="70534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View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0B0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croptechcafe.org/</a:t>
            </a:r>
            <a:r>
              <a:rPr lang="en-US" sz="2400" b="1" dirty="0" err="1">
                <a:solidFill>
                  <a:srgbClr val="00B0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winterwheat</a:t>
            </a:r>
            <a:endParaRPr lang="en-US" sz="2400" b="1" dirty="0">
              <a:solidFill>
                <a:srgbClr val="00B09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84"/>
          <a:stretch/>
        </p:blipFill>
        <p:spPr>
          <a:xfrm>
            <a:off x="745814" y="1598185"/>
            <a:ext cx="7479144" cy="4603412"/>
          </a:xfrm>
        </p:spPr>
      </p:pic>
      <p:sp>
        <p:nvSpPr>
          <p:cNvPr id="7" name="TextBox 6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About Wheat    Economics    Resiliency   Growth &amp; Development    Management        </a:t>
            </a:r>
          </a:p>
        </p:txBody>
      </p:sp>
    </p:spTree>
    <p:extLst>
      <p:ext uri="{BB962C8B-B14F-4D97-AF65-F5344CB8AC3E}">
        <p14:creationId xmlns:p14="http://schemas.microsoft.com/office/powerpoint/2010/main" val="25158979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471" y="390527"/>
            <a:ext cx="8249879" cy="1082674"/>
          </a:xfrm>
        </p:spPr>
        <p:txBody>
          <a:bodyPr/>
          <a:lstStyle/>
          <a:p>
            <a:r>
              <a:rPr lang="en-US" dirty="0"/>
              <a:t>Variety Selection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4413" y="1800603"/>
            <a:ext cx="411971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Wheat Variety Comparison Database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http://ramwheatdb.com/database.php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UNL Variety Trial Test Results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http://cropwatch.unl.edu/winter-wheat-variety-test-results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Wheat Variety App (NEW)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https://cropwatch.unl.edu/wheat-variety-app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About Wheat    Economics    Resiliency   Growth &amp; Development    </a:t>
            </a:r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37F78B22-D416-4E86-AAC5-9787A378C0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1288" y="1641077"/>
            <a:ext cx="4654296" cy="430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247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Zenda – Kansas Wheat Alliance Released 2016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629150" y="1851025"/>
            <a:ext cx="3886200" cy="428893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b="1" dirty="0"/>
              <a:t>Placement</a:t>
            </a:r>
          </a:p>
          <a:p>
            <a:r>
              <a:rPr lang="en-US" dirty="0"/>
              <a:t>Southeast &amp; south central NE</a:t>
            </a:r>
          </a:p>
          <a:p>
            <a:pPr marL="0" indent="0">
              <a:buNone/>
            </a:pPr>
            <a:r>
              <a:rPr lang="en-US" sz="2800" b="1" dirty="0"/>
              <a:t>Highlights</a:t>
            </a:r>
          </a:p>
          <a:p>
            <a:r>
              <a:rPr lang="en-US" dirty="0"/>
              <a:t>Great yield performance record in UNL 3-yr trials</a:t>
            </a:r>
          </a:p>
          <a:p>
            <a:r>
              <a:rPr lang="en-US" dirty="0"/>
              <a:t>Moderate resistance to Fusarium Head Blight</a:t>
            </a:r>
          </a:p>
          <a:p>
            <a:r>
              <a:rPr lang="en-US" dirty="0"/>
              <a:t>Excellent test weight</a:t>
            </a:r>
          </a:p>
          <a:p>
            <a:pPr marL="0" indent="0">
              <a:buNone/>
            </a:pPr>
            <a:r>
              <a:rPr lang="en-US" sz="2800" b="1" dirty="0"/>
              <a:t>Management Suggestions</a:t>
            </a:r>
          </a:p>
          <a:p>
            <a:r>
              <a:rPr lang="en-US" dirty="0"/>
              <a:t>Replacement for Everest </a:t>
            </a:r>
          </a:p>
          <a:p>
            <a:r>
              <a:rPr lang="en-US" dirty="0"/>
              <a:t>Average drought tolerance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0" r="7650"/>
          <a:stretch>
            <a:fillRect/>
          </a:stretch>
        </p:blipFill>
        <p:spPr>
          <a:xfrm rot="5400000">
            <a:off x="379413" y="2100263"/>
            <a:ext cx="4352925" cy="3854450"/>
          </a:xfrm>
        </p:spPr>
      </p:pic>
      <p:sp>
        <p:nvSpPr>
          <p:cNvPr id="5" name="Rectangle 4"/>
          <p:cNvSpPr/>
          <p:nvPr/>
        </p:nvSpPr>
        <p:spPr>
          <a:xfrm>
            <a:off x="1807964" y="6298554"/>
            <a:ext cx="70534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View at </a:t>
            </a:r>
            <a:r>
              <a:rPr lang="en-US" sz="2400" b="1" dirty="0">
                <a:solidFill>
                  <a:srgbClr val="00B0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croptechcafe.org/</a:t>
            </a:r>
            <a:r>
              <a:rPr lang="en-US" sz="2400" b="1" dirty="0" err="1">
                <a:solidFill>
                  <a:srgbClr val="00B0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winterwheat</a:t>
            </a:r>
            <a:endParaRPr lang="en-US" sz="2400" b="1" dirty="0">
              <a:solidFill>
                <a:srgbClr val="00B09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06" y="4390292"/>
            <a:ext cx="3652137" cy="20828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54" y="1907571"/>
            <a:ext cx="2318682" cy="18528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About Wheat    Economics    Resiliency   Growth &amp; Development    </a:t>
            </a:r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</a:p>
        </p:txBody>
      </p:sp>
    </p:spTree>
    <p:extLst>
      <p:ext uri="{BB962C8B-B14F-4D97-AF65-F5344CB8AC3E}">
        <p14:creationId xmlns:p14="http://schemas.microsoft.com/office/powerpoint/2010/main" val="10042420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0021" y="2121409"/>
            <a:ext cx="5458350" cy="1645650"/>
          </a:xfrm>
        </p:spPr>
        <p:txBody>
          <a:bodyPr>
            <a:normAutofit/>
          </a:bodyPr>
          <a:lstStyle/>
          <a:p>
            <a:pPr marL="0" indent="0"/>
            <a:br>
              <a:rPr lang="en-US" dirty="0"/>
            </a:br>
            <a:r>
              <a:rPr lang="en-US" dirty="0"/>
              <a:t>6b. Disease Management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67" b="29898"/>
          <a:stretch/>
        </p:blipFill>
        <p:spPr>
          <a:xfrm rot="10800000">
            <a:off x="0" y="-3"/>
            <a:ext cx="9144000" cy="160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5769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41428"/>
            <a:ext cx="8427027" cy="110213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Disease Triangle – Leaf Rust </a:t>
            </a:r>
            <a:b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/>
              <a:t>(</a:t>
            </a:r>
            <a:r>
              <a:rPr lang="en-US" i="1" dirty="0"/>
              <a:t>Puccinia </a:t>
            </a:r>
            <a:r>
              <a:rPr lang="en-US" i="1" dirty="0" err="1"/>
              <a:t>triticina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3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Isosceles Triangle 3"/>
          <p:cNvSpPr/>
          <p:nvPr/>
        </p:nvSpPr>
        <p:spPr>
          <a:xfrm>
            <a:off x="781091" y="1735717"/>
            <a:ext cx="3108960" cy="274320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5" name="Isosceles Triangle 4"/>
          <p:cNvSpPr/>
          <p:nvPr/>
        </p:nvSpPr>
        <p:spPr>
          <a:xfrm>
            <a:off x="5793499" y="4380726"/>
            <a:ext cx="2976428" cy="1259285"/>
          </a:xfrm>
          <a:prstGeom prst="triangle">
            <a:avLst>
              <a:gd name="adj" fmla="val 0"/>
            </a:avLst>
          </a:prstGeom>
          <a:solidFill>
            <a:schemeClr val="bg1">
              <a:lumMod val="7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6165" y="2276320"/>
            <a:ext cx="1648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Susceptible Wheat Variety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14131" y="4380726"/>
            <a:ext cx="17530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Moderately Resistant Wheat Variety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38481" y="2311077"/>
            <a:ext cx="5563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Environmental Conditions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(59-68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°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 plus 6 hours of leaf wetness for infection &amp; 68-77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°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 plus wet weather)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78568" y="3965227"/>
            <a:ext cx="20446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Environmental Conditions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10220" y="4498114"/>
            <a:ext cx="2656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Pathogen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78568" y="5594333"/>
            <a:ext cx="1400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Pathogen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73547" y="2985371"/>
            <a:ext cx="1124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Yield loss of</a:t>
            </a:r>
          </a:p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10-20%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6420" y="6095080"/>
            <a:ext cx="5683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Timing of environmental conditions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About Wheat    Economics    Resiliency   Growth &amp; Development    </a:t>
            </a:r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</a:p>
        </p:txBody>
      </p:sp>
    </p:spTree>
    <p:extLst>
      <p:ext uri="{BB962C8B-B14F-4D97-AF65-F5344CB8AC3E}">
        <p14:creationId xmlns:p14="http://schemas.microsoft.com/office/powerpoint/2010/main" val="9810902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Leaf and Stripe Rust Tracking Map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About Wheat    Economics    Resiliency   Growth &amp; Development    </a:t>
            </a:r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</a:p>
        </p:txBody>
      </p:sp>
      <p:pic>
        <p:nvPicPr>
          <p:cNvPr id="15" name="Picture 1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3D59F8C-EB45-4ABA-A34E-15340F6BB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384" y="1559468"/>
            <a:ext cx="6430921" cy="496934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35269F8-F86A-41D2-A450-5F51FCAB8AF3}"/>
              </a:ext>
            </a:extLst>
          </p:cNvPr>
          <p:cNvSpPr/>
          <p:nvPr/>
        </p:nvSpPr>
        <p:spPr>
          <a:xfrm>
            <a:off x="475128" y="6287748"/>
            <a:ext cx="70534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View at </a:t>
            </a:r>
            <a:r>
              <a:rPr lang="en-US" sz="2400" b="1" dirty="0">
                <a:solidFill>
                  <a:srgbClr val="00B0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cropwatch.unl.edu/plantdisease/wheat</a:t>
            </a:r>
          </a:p>
        </p:txBody>
      </p:sp>
    </p:spTree>
    <p:extLst>
      <p:ext uri="{BB962C8B-B14F-4D97-AF65-F5344CB8AC3E}">
        <p14:creationId xmlns:p14="http://schemas.microsoft.com/office/powerpoint/2010/main" val="5664990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Leaf Rust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Disease</a:t>
            </a:r>
          </a:p>
          <a:p>
            <a:pPr lvl="1"/>
            <a:r>
              <a:rPr lang="en-US" dirty="0"/>
              <a:t>Caused by fungus </a:t>
            </a:r>
            <a:r>
              <a:rPr lang="en-US" i="1" dirty="0"/>
              <a:t>Puccinia </a:t>
            </a:r>
            <a:r>
              <a:rPr lang="en-US" i="1" dirty="0" err="1"/>
              <a:t>triticina</a:t>
            </a:r>
            <a:endParaRPr lang="en-US" i="1" dirty="0"/>
          </a:p>
          <a:p>
            <a:pPr lvl="1"/>
            <a:r>
              <a:rPr lang="en-US" dirty="0"/>
              <a:t>Does not overwinter</a:t>
            </a:r>
          </a:p>
          <a:p>
            <a:pPr lvl="1"/>
            <a:r>
              <a:rPr lang="en-US" dirty="0"/>
              <a:t>Central and eastern Nebraska</a:t>
            </a:r>
          </a:p>
          <a:p>
            <a:pPr lvl="1"/>
            <a:r>
              <a:rPr lang="en-US" dirty="0"/>
              <a:t>Yield losses up to 14% typical</a:t>
            </a:r>
          </a:p>
          <a:p>
            <a:r>
              <a:rPr lang="en-US" dirty="0"/>
              <a:t>Management</a:t>
            </a:r>
          </a:p>
          <a:p>
            <a:pPr lvl="1"/>
            <a:r>
              <a:rPr lang="en-US" dirty="0"/>
              <a:t>Variety selection for resistance</a:t>
            </a:r>
          </a:p>
          <a:p>
            <a:pPr lvl="1"/>
            <a:r>
              <a:rPr lang="en-US" dirty="0"/>
              <a:t>Scouting</a:t>
            </a:r>
          </a:p>
          <a:p>
            <a:pPr lvl="1"/>
            <a:r>
              <a:rPr lang="en-US" dirty="0"/>
              <a:t>Foliar fungicide</a:t>
            </a:r>
          </a:p>
          <a:p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0" r="7650"/>
          <a:stretch>
            <a:fillRect/>
          </a:stretch>
        </p:blipFill>
        <p:spPr>
          <a:xfrm rot="16200000">
            <a:off x="379413" y="2100263"/>
            <a:ext cx="4352925" cy="3854450"/>
          </a:xfr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About Wheat    Economics    Resiliency   Growth &amp; Development    </a:t>
            </a:r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</a:p>
        </p:txBody>
      </p:sp>
    </p:spTree>
    <p:extLst>
      <p:ext uri="{BB962C8B-B14F-4D97-AF65-F5344CB8AC3E}">
        <p14:creationId xmlns:p14="http://schemas.microsoft.com/office/powerpoint/2010/main" val="16312297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Stripe Rust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Disease</a:t>
            </a:r>
          </a:p>
          <a:p>
            <a:pPr lvl="1"/>
            <a:r>
              <a:rPr lang="en-US" dirty="0"/>
              <a:t>Caused by fungus </a:t>
            </a:r>
            <a:r>
              <a:rPr lang="en-US" i="1" dirty="0"/>
              <a:t>Puccinia </a:t>
            </a:r>
            <a:r>
              <a:rPr lang="en-US" i="1" dirty="0" err="1"/>
              <a:t>striiformis</a:t>
            </a:r>
            <a:r>
              <a:rPr lang="en-US" i="1" dirty="0"/>
              <a:t> </a:t>
            </a:r>
            <a:r>
              <a:rPr lang="en-US" dirty="0"/>
              <a:t>f. sp. </a:t>
            </a:r>
            <a:r>
              <a:rPr lang="en-US" i="1" dirty="0" err="1"/>
              <a:t>Tritica</a:t>
            </a:r>
            <a:endParaRPr lang="en-US" i="1" dirty="0"/>
          </a:p>
          <a:p>
            <a:pPr lvl="1"/>
            <a:r>
              <a:rPr lang="en-US" dirty="0"/>
              <a:t>Does not overwinter</a:t>
            </a:r>
          </a:p>
          <a:p>
            <a:pPr lvl="1"/>
            <a:r>
              <a:rPr lang="en-US" dirty="0"/>
              <a:t>Has become a significant disease since 2010 in Nebraska</a:t>
            </a:r>
          </a:p>
          <a:p>
            <a:pPr lvl="1"/>
            <a:r>
              <a:rPr lang="en-US" dirty="0"/>
              <a:t>Yield loss up to 40%</a:t>
            </a:r>
          </a:p>
          <a:p>
            <a:r>
              <a:rPr lang="en-US" dirty="0"/>
              <a:t>Management</a:t>
            </a:r>
          </a:p>
          <a:p>
            <a:pPr lvl="1"/>
            <a:r>
              <a:rPr lang="en-US" dirty="0"/>
              <a:t>Variety selection for resistance</a:t>
            </a:r>
          </a:p>
          <a:p>
            <a:pPr lvl="1"/>
            <a:r>
              <a:rPr lang="en-US" dirty="0"/>
              <a:t>Scouting</a:t>
            </a:r>
          </a:p>
          <a:p>
            <a:pPr lvl="1"/>
            <a:r>
              <a:rPr lang="en-US" dirty="0"/>
              <a:t>Foliar fungicide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2" r="16782"/>
          <a:stretch>
            <a:fillRect/>
          </a:stretch>
        </p:blipFill>
        <p:spPr>
          <a:xfrm>
            <a:off x="628650" y="1851025"/>
            <a:ext cx="3854450" cy="4351338"/>
          </a:xfr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About Wheat    Economics    Resiliency   Growth &amp; Development    </a:t>
            </a:r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</a:p>
        </p:txBody>
      </p:sp>
    </p:spTree>
    <p:extLst>
      <p:ext uri="{BB962C8B-B14F-4D97-AF65-F5344CB8AC3E}">
        <p14:creationId xmlns:p14="http://schemas.microsoft.com/office/powerpoint/2010/main" val="5876273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7728703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Foliar Fungicide at Flag Leaf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06993" y="2652120"/>
            <a:ext cx="435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83223" y="3121864"/>
            <a:ext cx="435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1467" y="6166618"/>
            <a:ext cx="70534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Bhatta, M. 2015. Effect of genotype, environment, and production packages on yield, agronomic characteristics, and end-use quality of winter wheat. Master’s thesis, Univ. of Nebraska, Lincoln, NE. http://digitalcommons.unl.edu/agronhortdiss/98.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92009" y="4459575"/>
            <a:ext cx="435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83506" y="3868837"/>
            <a:ext cx="435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16536" y="3029086"/>
            <a:ext cx="817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9 bu/ac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64362" y="4216677"/>
            <a:ext cx="13052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12 bu/ac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About Wheat    Economics    Resiliency   Growth &amp; Development    </a:t>
            </a:r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</a:p>
        </p:txBody>
      </p:sp>
    </p:spTree>
    <p:extLst>
      <p:ext uri="{BB962C8B-B14F-4D97-AF65-F5344CB8AC3E}">
        <p14:creationId xmlns:p14="http://schemas.microsoft.com/office/powerpoint/2010/main" val="5929671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Fusarium Head Blight (Scab)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Disease</a:t>
            </a:r>
          </a:p>
          <a:p>
            <a:pPr lvl="1"/>
            <a:r>
              <a:rPr lang="en-US" dirty="0"/>
              <a:t>Caused by fungus </a:t>
            </a:r>
            <a:r>
              <a:rPr lang="en-US" i="1" dirty="0"/>
              <a:t>Fusarium </a:t>
            </a:r>
            <a:r>
              <a:rPr lang="en-US" i="1" dirty="0" err="1"/>
              <a:t>graminearum</a:t>
            </a:r>
            <a:r>
              <a:rPr lang="en-US" i="1" dirty="0"/>
              <a:t> &amp; </a:t>
            </a:r>
            <a:r>
              <a:rPr lang="en-US" i="1" dirty="0" err="1"/>
              <a:t>boothii</a:t>
            </a:r>
            <a:endParaRPr lang="en-US" i="1" dirty="0"/>
          </a:p>
          <a:p>
            <a:pPr lvl="1"/>
            <a:r>
              <a:rPr lang="en-US" dirty="0"/>
              <a:t>Reported in NE since 1898</a:t>
            </a:r>
          </a:p>
          <a:p>
            <a:pPr lvl="1"/>
            <a:r>
              <a:rPr lang="en-US" dirty="0"/>
              <a:t>Survives on residue, in soil</a:t>
            </a:r>
          </a:p>
          <a:p>
            <a:pPr lvl="1"/>
            <a:r>
              <a:rPr lang="en-US" dirty="0"/>
              <a:t>Rainfall/humidity during flowering</a:t>
            </a:r>
          </a:p>
          <a:p>
            <a:pPr lvl="1"/>
            <a:r>
              <a:rPr lang="en-US" dirty="0" err="1"/>
              <a:t>Vomitoxin</a:t>
            </a:r>
            <a:r>
              <a:rPr lang="en-US" dirty="0"/>
              <a:t> (DON)</a:t>
            </a:r>
          </a:p>
          <a:p>
            <a:r>
              <a:rPr lang="en-US" dirty="0"/>
              <a:t>Management</a:t>
            </a:r>
          </a:p>
          <a:p>
            <a:pPr lvl="1"/>
            <a:r>
              <a:rPr lang="en-US" dirty="0"/>
              <a:t>After corn is the highest risk</a:t>
            </a:r>
          </a:p>
          <a:p>
            <a:pPr lvl="1"/>
            <a:r>
              <a:rPr lang="en-US" dirty="0"/>
              <a:t>Variety selection for resistance</a:t>
            </a:r>
          </a:p>
          <a:p>
            <a:pPr lvl="1"/>
            <a:r>
              <a:rPr lang="en-US" dirty="0"/>
              <a:t>Disease risk mapping (</a:t>
            </a:r>
            <a:r>
              <a:rPr lang="en-US" dirty="0">
                <a:hlinkClick r:id="rId2"/>
              </a:rPr>
              <a:t>http://www.wheatscab.psu.edu/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Scouting</a:t>
            </a:r>
          </a:p>
          <a:p>
            <a:pPr lvl="1"/>
            <a:r>
              <a:rPr lang="en-US" dirty="0"/>
              <a:t>Foliar fungicide at early flowering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2" r="16782"/>
          <a:stretch>
            <a:fillRect/>
          </a:stretch>
        </p:blipFill>
        <p:spPr>
          <a:xfrm rot="10800000">
            <a:off x="628650" y="1851025"/>
            <a:ext cx="3854450" cy="4351338"/>
          </a:xfr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About Wheat    Economics    Resiliency   Growth &amp; Development    </a:t>
            </a:r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</a:p>
        </p:txBody>
      </p:sp>
    </p:spTree>
    <p:extLst>
      <p:ext uri="{BB962C8B-B14F-4D97-AF65-F5344CB8AC3E}">
        <p14:creationId xmlns:p14="http://schemas.microsoft.com/office/powerpoint/2010/main" val="30030762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Varieties with Moderate Resistance for FHB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3436989" cy="4631273"/>
          </a:xfrm>
        </p:spPr>
        <p:txBody>
          <a:bodyPr>
            <a:normAutofit/>
          </a:bodyPr>
          <a:lstStyle/>
          <a:p>
            <a:r>
              <a:rPr lang="en-US" dirty="0"/>
              <a:t>Utilize Disease Ratings</a:t>
            </a:r>
          </a:p>
          <a:p>
            <a:pPr lvl="1"/>
            <a:r>
              <a:rPr lang="en-US" dirty="0"/>
              <a:t>Ratings of 4 to 5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Varieties in East NE</a:t>
            </a:r>
          </a:p>
          <a:p>
            <a:pPr lvl="1"/>
            <a:r>
              <a:rPr lang="en-US" dirty="0"/>
              <a:t>WB4699 (4)</a:t>
            </a:r>
          </a:p>
          <a:p>
            <a:pPr lvl="1"/>
            <a:r>
              <a:rPr lang="en-US" dirty="0"/>
              <a:t>Zenda (4)</a:t>
            </a:r>
          </a:p>
          <a:p>
            <a:pPr lvl="1"/>
            <a:r>
              <a:rPr lang="en-US" dirty="0"/>
              <a:t>WB4269 (5)</a:t>
            </a:r>
          </a:p>
          <a:p>
            <a:pPr lvl="1"/>
            <a:r>
              <a:rPr lang="en-US" dirty="0"/>
              <a:t>WB4401 (5)</a:t>
            </a:r>
          </a:p>
          <a:p>
            <a:pPr lvl="1"/>
            <a:r>
              <a:rPr lang="en-US" dirty="0"/>
              <a:t>LCS Valiant (5-6)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53639" y="1825625"/>
            <a:ext cx="4785711" cy="35892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About Wheat    Economics    Resiliency   Growth &amp; Development    </a:t>
            </a:r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</a:p>
        </p:txBody>
      </p:sp>
    </p:spTree>
    <p:extLst>
      <p:ext uri="{BB962C8B-B14F-4D97-AF65-F5344CB8AC3E}">
        <p14:creationId xmlns:p14="http://schemas.microsoft.com/office/powerpoint/2010/main" val="3648804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627" y="390527"/>
            <a:ext cx="8342670" cy="1082674"/>
          </a:xfrm>
        </p:spPr>
        <p:txBody>
          <a:bodyPr/>
          <a:lstStyle/>
          <a:p>
            <a:r>
              <a:rPr lang="en-US" dirty="0"/>
              <a:t>What’s up this Wheat?</a:t>
            </a:r>
          </a:p>
        </p:txBody>
      </p:sp>
      <p:sp>
        <p:nvSpPr>
          <p:cNvPr id="4" name="Rectangle 3"/>
          <p:cNvSpPr/>
          <p:nvPr/>
        </p:nvSpPr>
        <p:spPr>
          <a:xfrm>
            <a:off x="449197" y="6210132"/>
            <a:ext cx="70534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Sign up at </a:t>
            </a:r>
            <a:r>
              <a:rPr lang="en-US" sz="2800" b="1" dirty="0">
                <a:solidFill>
                  <a:srgbClr val="00B0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croptechcafe.org/</a:t>
            </a:r>
            <a:r>
              <a:rPr lang="en-US" sz="2800" b="1" dirty="0" err="1">
                <a:solidFill>
                  <a:srgbClr val="00B0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winterwheat</a:t>
            </a:r>
            <a:endParaRPr lang="en-US" sz="2800" b="1" dirty="0">
              <a:solidFill>
                <a:srgbClr val="00B09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About Wheat    Economics    Resiliency   Growth &amp; Development    Management        </a:t>
            </a:r>
          </a:p>
        </p:txBody>
      </p:sp>
      <p:pic>
        <p:nvPicPr>
          <p:cNvPr id="13" name="Picture 12" descr="Qr code&#10;&#10;Description automatically generated with medium confidence">
            <a:extLst>
              <a:ext uri="{FF2B5EF4-FFF2-40B4-BE49-F238E27FC236}">
                <a16:creationId xmlns:a16="http://schemas.microsoft.com/office/drawing/2014/main" id="{9FD84739-1B3E-4D4B-BDF0-367FEDE43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038" y="82283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214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Stage of Development for FHB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66" b="18884"/>
          <a:stretch/>
        </p:blipFill>
        <p:spPr>
          <a:xfrm>
            <a:off x="486489" y="1882878"/>
            <a:ext cx="8171022" cy="38838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About Wheat    Economics    Resiliency   Growth &amp; Development    </a:t>
            </a:r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</a:p>
        </p:txBody>
      </p:sp>
    </p:spTree>
    <p:extLst>
      <p:ext uri="{BB962C8B-B14F-4D97-AF65-F5344CB8AC3E}">
        <p14:creationId xmlns:p14="http://schemas.microsoft.com/office/powerpoint/2010/main" val="26553338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Fungicides for FHB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4667016" cy="498321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Prosaro 421 SC from Bayer</a:t>
            </a:r>
          </a:p>
          <a:p>
            <a:pPr lvl="1"/>
            <a:r>
              <a:rPr lang="en-US" dirty="0"/>
              <a:t>Prothioconazole (3, Triazole)</a:t>
            </a:r>
          </a:p>
          <a:p>
            <a:pPr lvl="1"/>
            <a:r>
              <a:rPr lang="en-US" dirty="0"/>
              <a:t>Tebuconazole (3)</a:t>
            </a:r>
          </a:p>
          <a:p>
            <a:pPr lvl="1"/>
            <a:endParaRPr lang="en-US" dirty="0"/>
          </a:p>
          <a:p>
            <a:r>
              <a:rPr lang="en-US" dirty="0"/>
              <a:t>Prosaro Pro 400 SC - NEW</a:t>
            </a:r>
          </a:p>
          <a:p>
            <a:pPr lvl="1"/>
            <a:r>
              <a:rPr lang="en-US" dirty="0"/>
              <a:t>Prothioconazole (3)</a:t>
            </a:r>
          </a:p>
          <a:p>
            <a:pPr lvl="1"/>
            <a:r>
              <a:rPr lang="en-US" dirty="0"/>
              <a:t>Tebuconazole (3)</a:t>
            </a:r>
          </a:p>
          <a:p>
            <a:pPr lvl="1"/>
            <a:r>
              <a:rPr lang="en-US" dirty="0" err="1"/>
              <a:t>Fluopyram</a:t>
            </a:r>
            <a:r>
              <a:rPr lang="en-US" dirty="0"/>
              <a:t> (7, SDHI)</a:t>
            </a:r>
          </a:p>
          <a:p>
            <a:pPr lvl="1"/>
            <a:endParaRPr lang="en-US" dirty="0"/>
          </a:p>
          <a:p>
            <a:r>
              <a:rPr lang="en-US" dirty="0"/>
              <a:t>Caramba from BASF</a:t>
            </a:r>
          </a:p>
          <a:p>
            <a:pPr lvl="1"/>
            <a:r>
              <a:rPr lang="en-US" dirty="0" err="1"/>
              <a:t>Metconazole</a:t>
            </a:r>
            <a:r>
              <a:rPr lang="en-US" dirty="0"/>
              <a:t> (3)</a:t>
            </a:r>
          </a:p>
          <a:p>
            <a:pPr lvl="1"/>
            <a:endParaRPr lang="en-US" dirty="0"/>
          </a:p>
          <a:p>
            <a:r>
              <a:rPr lang="en-US" dirty="0"/>
              <a:t>Miravis Ace from Syngenta</a:t>
            </a:r>
            <a:endParaRPr lang="en-US" dirty="0">
              <a:latin typeface="+mn-lt"/>
              <a:cs typeface="+mn-cs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Propiconazole (3)</a:t>
            </a:r>
          </a:p>
          <a:p>
            <a:pPr lvl="1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Pydiflumetofen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(7)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350" y="1670975"/>
            <a:ext cx="3675157" cy="43094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About Wheat    Economics    Resiliency   Growth &amp; Development    </a:t>
            </a:r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</a:p>
        </p:txBody>
      </p:sp>
    </p:spTree>
    <p:extLst>
      <p:ext uri="{BB962C8B-B14F-4D97-AF65-F5344CB8AC3E}">
        <p14:creationId xmlns:p14="http://schemas.microsoft.com/office/powerpoint/2010/main" val="24492407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0021" y="2121409"/>
            <a:ext cx="5458350" cy="1645650"/>
          </a:xfrm>
        </p:spPr>
        <p:txBody>
          <a:bodyPr>
            <a:normAutofit fontScale="90000"/>
          </a:bodyPr>
          <a:lstStyle/>
          <a:p>
            <a:pPr marL="0" indent="0"/>
            <a:br>
              <a:rPr lang="en-US" dirty="0"/>
            </a:br>
            <a:br>
              <a:rPr lang="en-US" dirty="0"/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6c. Planting Date and Seeding Rate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8" b="63975"/>
          <a:stretch/>
        </p:blipFill>
        <p:spPr>
          <a:xfrm>
            <a:off x="0" y="0"/>
            <a:ext cx="9144000" cy="160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16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Planting Date Map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" y="2495165"/>
            <a:ext cx="5222916" cy="4351338"/>
          </a:xfrm>
        </p:spPr>
      </p:pic>
      <p:sp>
        <p:nvSpPr>
          <p:cNvPr id="5" name="TextBox 4"/>
          <p:cNvSpPr txBox="1"/>
          <p:nvPr/>
        </p:nvSpPr>
        <p:spPr>
          <a:xfrm rot="20188412">
            <a:off x="1256933" y="3468109"/>
            <a:ext cx="1277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October 1</a:t>
            </a:r>
          </a:p>
        </p:txBody>
      </p:sp>
      <p:sp>
        <p:nvSpPr>
          <p:cNvPr id="6" name="TextBox 5"/>
          <p:cNvSpPr txBox="1"/>
          <p:nvPr/>
        </p:nvSpPr>
        <p:spPr>
          <a:xfrm rot="19427227">
            <a:off x="1597483" y="4839750"/>
            <a:ext cx="1277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October 5</a:t>
            </a:r>
          </a:p>
        </p:txBody>
      </p:sp>
      <p:sp>
        <p:nvSpPr>
          <p:cNvPr id="7" name="TextBox 6"/>
          <p:cNvSpPr txBox="1"/>
          <p:nvPr/>
        </p:nvSpPr>
        <p:spPr>
          <a:xfrm rot="19707431">
            <a:off x="1920261" y="5764558"/>
            <a:ext cx="1516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October 10</a:t>
            </a:r>
          </a:p>
        </p:txBody>
      </p:sp>
      <p:sp>
        <p:nvSpPr>
          <p:cNvPr id="8" name="TextBox 7"/>
          <p:cNvSpPr txBox="1"/>
          <p:nvPr/>
        </p:nvSpPr>
        <p:spPr>
          <a:xfrm rot="20269140">
            <a:off x="3020444" y="6112669"/>
            <a:ext cx="1516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Oct. 15</a:t>
            </a:r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432566" y="1454397"/>
            <a:ext cx="3871045" cy="14035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92235"/>
              </a:buClr>
              <a:buSzPct val="100000"/>
              <a:buFont typeface="Arial" charset="0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8B8A"/>
              </a:buClr>
              <a:buFont typeface="Arial" charset="0"/>
              <a:buChar char="•"/>
              <a:defRPr sz="2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400 GDD (Base 40) accumulation between planting and December 31</a:t>
            </a:r>
          </a:p>
          <a:p>
            <a:pPr marL="0" indent="0">
              <a:buNone/>
            </a:pPr>
            <a:r>
              <a:rPr lang="en-US" sz="1800" dirty="0"/>
              <a:t>1980s work in southeast NE</a:t>
            </a:r>
          </a:p>
          <a:p>
            <a:pPr marL="0" indent="0">
              <a:buNone/>
            </a:pPr>
            <a:r>
              <a:rPr lang="en-US" sz="1800" dirty="0"/>
              <a:t>Temperature norms – 1981-2010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0"/>
          <a:stretch/>
        </p:blipFill>
        <p:spPr>
          <a:xfrm>
            <a:off x="4303611" y="1681099"/>
            <a:ext cx="4589343" cy="33995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94385" y="5069368"/>
            <a:ext cx="39985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Daily accumulated GDD map: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https://mesonet.unl.edu/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About Wheat    Economics    Resiliency   Growth &amp; Development    </a:t>
            </a:r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</a:p>
        </p:txBody>
      </p:sp>
    </p:spTree>
    <p:extLst>
      <p:ext uri="{BB962C8B-B14F-4D97-AF65-F5344CB8AC3E}">
        <p14:creationId xmlns:p14="http://schemas.microsoft.com/office/powerpoint/2010/main" val="17659196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Wheat Development and Growth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4607" y="6113020"/>
            <a:ext cx="7626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http://coolbean.info/wp-content/uploads/sites/3/2018/04/2018_WheatGrowthStages_FINAL.pdf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747" y="1781856"/>
            <a:ext cx="2544224" cy="4351338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315" y="1781856"/>
            <a:ext cx="2533426" cy="43846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About Wheat    Economics    Resiliency   Growth &amp; Development    </a:t>
            </a:r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</a:p>
        </p:txBody>
      </p:sp>
    </p:spTree>
    <p:extLst>
      <p:ext uri="{BB962C8B-B14F-4D97-AF65-F5344CB8AC3E}">
        <p14:creationId xmlns:p14="http://schemas.microsoft.com/office/powerpoint/2010/main" val="2737513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485" y="390527"/>
            <a:ext cx="8384930" cy="1082674"/>
          </a:xfrm>
        </p:spPr>
        <p:txBody>
          <a:bodyPr/>
          <a:lstStyle/>
          <a:p>
            <a:r>
              <a:rPr lang="en-US" dirty="0"/>
              <a:t>Seeding Rate and Planting Date</a:t>
            </a:r>
          </a:p>
        </p:txBody>
      </p:sp>
      <p:sp>
        <p:nvSpPr>
          <p:cNvPr id="5" name="Rectangle 4"/>
          <p:cNvSpPr/>
          <p:nvPr/>
        </p:nvSpPr>
        <p:spPr>
          <a:xfrm>
            <a:off x="1181762" y="6412374"/>
            <a:ext cx="70534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Download at </a:t>
            </a:r>
            <a:r>
              <a:rPr lang="en-US" sz="2400" b="1" dirty="0">
                <a:solidFill>
                  <a:srgbClr val="00B0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croptechcafe.org/</a:t>
            </a:r>
            <a:r>
              <a:rPr lang="en-US" sz="2400" b="1" dirty="0" err="1">
                <a:solidFill>
                  <a:srgbClr val="00B0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winterwheat</a:t>
            </a:r>
            <a:endParaRPr lang="en-US" sz="2400" b="1" dirty="0">
              <a:solidFill>
                <a:srgbClr val="00B09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About Wheat    Economics    Resiliency   Growth &amp; Development    </a:t>
            </a:r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</a:p>
        </p:txBody>
      </p:sp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D88EDDF1-F0E5-41F8-99CD-DF49751D3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762" y="1595073"/>
            <a:ext cx="5870448" cy="481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9955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90527"/>
            <a:ext cx="7949995" cy="1082674"/>
          </a:xfrm>
        </p:spPr>
        <p:txBody>
          <a:bodyPr>
            <a:normAutofit/>
          </a:bodyPr>
          <a:lstStyle/>
          <a:p>
            <a:r>
              <a:rPr lang="en-US" dirty="0"/>
              <a:t>Evaluating Winter Wheat Stands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49" y="1825625"/>
            <a:ext cx="2973265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Better option than a tape measure</a:t>
            </a:r>
          </a:p>
          <a:p>
            <a:endParaRPr lang="en-US" dirty="0"/>
          </a:p>
          <a:p>
            <a:r>
              <a:rPr lang="en-US" dirty="0"/>
              <a:t>No need to glue together, so easy storage.</a:t>
            </a:r>
          </a:p>
          <a:p>
            <a:endParaRPr lang="en-US" dirty="0"/>
          </a:p>
          <a:p>
            <a:r>
              <a:rPr lang="en-US" dirty="0"/>
              <a:t>Interpretations</a:t>
            </a:r>
          </a:p>
          <a:p>
            <a:pPr lvl="1"/>
            <a:r>
              <a:rPr lang="en-US" dirty="0"/>
              <a:t>Assesses yield components</a:t>
            </a:r>
          </a:p>
          <a:p>
            <a:pPr lvl="1"/>
            <a:r>
              <a:rPr lang="en-US" dirty="0"/>
              <a:t>Risk of weed pressure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809" y="1582994"/>
            <a:ext cx="3601288" cy="466048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459746"/>
            <a:ext cx="70534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View at </a:t>
            </a:r>
            <a:r>
              <a:rPr lang="en-US" sz="2400" b="1" dirty="0">
                <a:solidFill>
                  <a:srgbClr val="00B0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croptechcafe.org/</a:t>
            </a:r>
            <a:r>
              <a:rPr lang="en-US" sz="2400" b="1" dirty="0" err="1">
                <a:solidFill>
                  <a:srgbClr val="00B0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winterwheat</a:t>
            </a:r>
            <a:endParaRPr lang="en-US" sz="2400" b="1" dirty="0">
              <a:solidFill>
                <a:srgbClr val="00B09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About Wheat    Economics    Resiliency   Growth &amp; Development    </a:t>
            </a:r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</a:p>
        </p:txBody>
      </p:sp>
    </p:spTree>
    <p:extLst>
      <p:ext uri="{BB962C8B-B14F-4D97-AF65-F5344CB8AC3E}">
        <p14:creationId xmlns:p14="http://schemas.microsoft.com/office/powerpoint/2010/main" val="2713564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0021" y="2121409"/>
            <a:ext cx="5458350" cy="1645650"/>
          </a:xfrm>
        </p:spPr>
        <p:txBody>
          <a:bodyPr>
            <a:normAutofit/>
          </a:bodyPr>
          <a:lstStyle/>
          <a:p>
            <a:pPr marL="0" indent="0"/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6d. Nutrient Management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46245" y="200675"/>
            <a:ext cx="81614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D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N P </a:t>
            </a:r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0" b="1" dirty="0">
                <a:solidFill>
                  <a:srgbClr val="D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 Mg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084101"/>
            <a:ext cx="9143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D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Fe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Cu Zn B </a:t>
            </a:r>
            <a:r>
              <a:rPr lang="en-US" sz="6000" b="1" dirty="0">
                <a:solidFill>
                  <a:srgbClr val="D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 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 Ni</a:t>
            </a:r>
          </a:p>
        </p:txBody>
      </p:sp>
    </p:spTree>
    <p:extLst>
      <p:ext uri="{BB962C8B-B14F-4D97-AF65-F5344CB8AC3E}">
        <p14:creationId xmlns:p14="http://schemas.microsoft.com/office/powerpoint/2010/main" val="18813082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Nitrogen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947507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Based on regional UNL recommendations and local grower experiences</a:t>
            </a:r>
          </a:p>
          <a:p>
            <a:pPr lvl="1"/>
            <a:r>
              <a:rPr lang="en-US" dirty="0"/>
              <a:t>80 – 120 lbs N/acre</a:t>
            </a:r>
          </a:p>
          <a:p>
            <a:pPr lvl="1"/>
            <a:endParaRPr lang="en-US" dirty="0"/>
          </a:p>
          <a:p>
            <a:r>
              <a:rPr lang="en-US" dirty="0"/>
              <a:t>Apply most or all as wheat begins to green up in February/March</a:t>
            </a:r>
          </a:p>
          <a:p>
            <a:pPr lvl="1"/>
            <a:endParaRPr lang="en-US" dirty="0"/>
          </a:p>
          <a:p>
            <a:r>
              <a:rPr lang="en-US" dirty="0"/>
              <a:t>Grain protein </a:t>
            </a:r>
            <a:r>
              <a:rPr lang="en-US" b="1" u="sng" dirty="0"/>
              <a:t>may</a:t>
            </a:r>
            <a:r>
              <a:rPr lang="en-US" dirty="0"/>
              <a:t> be improved with late N applications</a:t>
            </a:r>
          </a:p>
          <a:p>
            <a:pPr lvl="1"/>
            <a:r>
              <a:rPr lang="en-US" dirty="0"/>
              <a:t>N at Flag leaf can still improved protein/yield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21551" y="1842051"/>
            <a:ext cx="3099105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b="1" dirty="0">
                <a:solidFill>
                  <a:srgbClr val="D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About Wheat    Economics    Resiliency   Growth &amp; Development    </a:t>
            </a:r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</a:p>
        </p:txBody>
      </p:sp>
    </p:spTree>
    <p:extLst>
      <p:ext uri="{BB962C8B-B14F-4D97-AF65-F5344CB8AC3E}">
        <p14:creationId xmlns:p14="http://schemas.microsoft.com/office/powerpoint/2010/main" val="7290250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Phosphorus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655158" cy="4351338"/>
          </a:xfrm>
        </p:spPr>
        <p:txBody>
          <a:bodyPr/>
          <a:lstStyle/>
          <a:p>
            <a:r>
              <a:rPr lang="en-US" dirty="0"/>
              <a:t>Higher soil test phosphorus needed compared to corn and soybeans</a:t>
            </a:r>
          </a:p>
          <a:p>
            <a:pPr lvl="1"/>
            <a:r>
              <a:rPr lang="en-US" dirty="0"/>
              <a:t>Similar to alfalfa and corn-after-corn</a:t>
            </a:r>
          </a:p>
          <a:p>
            <a:pPr lvl="1"/>
            <a:r>
              <a:rPr lang="en-US" dirty="0"/>
              <a:t>25 ppm Bray P1 or more</a:t>
            </a:r>
          </a:p>
          <a:p>
            <a:r>
              <a:rPr lang="en-US" dirty="0"/>
              <a:t>Helps with early growth, tillering, and winter hardiness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21551" y="1842051"/>
            <a:ext cx="3099105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b="1" dirty="0">
                <a:solidFill>
                  <a:srgbClr val="D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About Wheat    Economics    Resiliency   Growth &amp; Development    </a:t>
            </a:r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</a:p>
        </p:txBody>
      </p:sp>
    </p:spTree>
    <p:extLst>
      <p:ext uri="{BB962C8B-B14F-4D97-AF65-F5344CB8AC3E}">
        <p14:creationId xmlns:p14="http://schemas.microsoft.com/office/powerpoint/2010/main" val="1511860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142" y="390527"/>
            <a:ext cx="8536118" cy="1082674"/>
          </a:xfrm>
        </p:spPr>
        <p:txBody>
          <a:bodyPr/>
          <a:lstStyle/>
          <a:p>
            <a:r>
              <a:rPr lang="en-US" dirty="0"/>
              <a:t>Benefits of Crop Rotation: </a:t>
            </a:r>
            <a:br>
              <a:rPr lang="en-US" dirty="0"/>
            </a:br>
            <a:r>
              <a:rPr lang="en-US" dirty="0"/>
              <a:t>The Case for Adding Winter Wheat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554" y="1711287"/>
            <a:ext cx="4149440" cy="5109524"/>
          </a:xfrm>
        </p:spPr>
        <p:txBody>
          <a:bodyPr>
            <a:normAutofit fontScale="47500" lnSpcReduction="20000"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dirty="0"/>
              <a:t>Introduction</a:t>
            </a:r>
          </a:p>
          <a:p>
            <a:pPr marL="742950" indent="-742950">
              <a:buFont typeface="+mj-lt"/>
              <a:buAutoNum type="arabicPeriod"/>
            </a:pPr>
            <a:endParaRPr lang="en-US" sz="3600" dirty="0"/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About wheat production in the region</a:t>
            </a:r>
          </a:p>
          <a:p>
            <a:pPr marL="742950" indent="-742950">
              <a:buFont typeface="+mj-lt"/>
              <a:buAutoNum type="arabicPeriod"/>
            </a:pPr>
            <a:endParaRPr lang="en-US" sz="3600" dirty="0"/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Economics to consider: Adding winter wheat to a crop rotation</a:t>
            </a:r>
          </a:p>
          <a:p>
            <a:pPr marL="742950" indent="-742950">
              <a:buFont typeface="+mj-lt"/>
              <a:buAutoNum type="arabicPeriod"/>
            </a:pPr>
            <a:endParaRPr lang="en-US" sz="3600" dirty="0"/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Resiliency: Weather and soil health </a:t>
            </a:r>
          </a:p>
          <a:p>
            <a:pPr marL="742950" indent="-742950">
              <a:buFont typeface="+mj-lt"/>
              <a:buAutoNum type="arabicPeriod"/>
            </a:pPr>
            <a:endParaRPr lang="en-US" sz="3600" dirty="0"/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Growth &amp; development</a:t>
            </a:r>
          </a:p>
          <a:p>
            <a:pPr marL="742950" indent="-742950">
              <a:buFont typeface="+mj-lt"/>
              <a:buAutoNum type="arabicPeriod"/>
            </a:pPr>
            <a:endParaRPr lang="en-US" sz="3600" dirty="0"/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Management: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3300" dirty="0"/>
              <a:t>Variety Selection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3300" dirty="0"/>
              <a:t>Diseases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3300" dirty="0"/>
              <a:t>Planting dates and rates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3300" dirty="0"/>
              <a:t>Nutrients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91207" y="2340251"/>
            <a:ext cx="4145280" cy="31089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About Wheat    Economics    Resiliency   Growth &amp; Development    Management        </a:t>
            </a:r>
          </a:p>
        </p:txBody>
      </p:sp>
    </p:spTree>
    <p:extLst>
      <p:ext uri="{BB962C8B-B14F-4D97-AF65-F5344CB8AC3E}">
        <p14:creationId xmlns:p14="http://schemas.microsoft.com/office/powerpoint/2010/main" val="6625462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1025" cy="68873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256" y="778364"/>
            <a:ext cx="7886700" cy="1082674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Sulfur and Chloride Management in Winter Wheat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0710" y="5212569"/>
            <a:ext cx="7855927" cy="725732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Crop Tech Cafe article: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http://croptechcafe.org/spring-chloride-and-sulfur-for-wheat/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86897" y="1508767"/>
            <a:ext cx="2351303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39702" y="6550223"/>
            <a:ext cx="22251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Photo by Randy Pryor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48606" y="1473201"/>
            <a:ext cx="3444057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About Wheat    Economics    Resiliency   Growth &amp; Development    </a:t>
            </a:r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</a:p>
        </p:txBody>
      </p:sp>
    </p:spTree>
    <p:extLst>
      <p:ext uri="{BB962C8B-B14F-4D97-AF65-F5344CB8AC3E}">
        <p14:creationId xmlns:p14="http://schemas.microsoft.com/office/powerpoint/2010/main" val="5848124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Crop Rotation: </a:t>
            </a:r>
            <a:br>
              <a:rPr lang="en-US" dirty="0"/>
            </a:br>
            <a:r>
              <a:rPr lang="en-US" dirty="0"/>
              <a:t>The Case for Adding Wheat</a:t>
            </a:r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52" y="1884382"/>
            <a:ext cx="2898124" cy="4351338"/>
          </a:xfrm>
          <a:prstGeom prst="rect">
            <a:avLst/>
          </a:prstGeom>
        </p:spPr>
      </p:pic>
      <p:sp>
        <p:nvSpPr>
          <p:cNvPr id="8" name="Content Placeholder 7"/>
          <p:cNvSpPr txBox="1">
            <a:spLocks/>
          </p:cNvSpPr>
          <p:nvPr/>
        </p:nvSpPr>
        <p:spPr>
          <a:xfrm>
            <a:off x="4388386" y="1597742"/>
            <a:ext cx="4083586" cy="45792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92235"/>
              </a:buClr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8B8A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/>
              <a:t>Nathan Mueller, Ph.D., CCA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Water &amp; Integrated Cropping Systems Extension Educator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Acct. Region: Saline, Jefferson, &amp; Gage counties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hlinkClick r:id="rId3"/>
              </a:rPr>
              <a:t>nathan.mueller@unl.edu</a:t>
            </a:r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/>
              <a:t>@</a:t>
            </a:r>
            <a:r>
              <a:rPr lang="en-US" sz="2000" b="1" dirty="0" err="1"/>
              <a:t>croptechcafe</a:t>
            </a:r>
            <a:endParaRPr lang="en-US" sz="2000" b="1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About Wheat    Economics    Resiliency   Growth &amp; Development    Management        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F01EFDB-3C02-4D5A-B25A-B766EAD97D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7675" y="4211233"/>
            <a:ext cx="4144297" cy="209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640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0021" y="2121409"/>
            <a:ext cx="5458350" cy="1645650"/>
          </a:xfrm>
        </p:spPr>
        <p:txBody>
          <a:bodyPr>
            <a:normAutofit/>
          </a:bodyPr>
          <a:lstStyle/>
          <a:p>
            <a:pPr marL="0" indent="0"/>
            <a:br>
              <a:rPr lang="en-US" dirty="0"/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Wheat Production in the Region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009" b="11446"/>
          <a:stretch/>
        </p:blipFill>
        <p:spPr>
          <a:xfrm rot="10800000">
            <a:off x="0" y="0"/>
            <a:ext cx="9144000" cy="161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4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USDA CropScape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Wheat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Economics    Resiliency   Growth &amp; Development    Management        </a:t>
            </a:r>
          </a:p>
        </p:txBody>
      </p:sp>
      <p:pic>
        <p:nvPicPr>
          <p:cNvPr id="3" name="Picture 2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2DD630BB-CEAF-47C7-A9C8-1BA62EE98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4396"/>
            <a:ext cx="9144000" cy="464895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591D887-C04F-4715-BAF4-16ED24F6828D}"/>
              </a:ext>
            </a:extLst>
          </p:cNvPr>
          <p:cNvSpPr/>
          <p:nvPr/>
        </p:nvSpPr>
        <p:spPr>
          <a:xfrm>
            <a:off x="3578942" y="2964426"/>
            <a:ext cx="417872" cy="634180"/>
          </a:xfrm>
          <a:prstGeom prst="roundRect">
            <a:avLst/>
          </a:prstGeom>
          <a:noFill/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CB104E-A6B6-4845-A763-72918DF2E3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67" t="26100" r="44578" b="33448"/>
          <a:stretch/>
        </p:blipFill>
        <p:spPr>
          <a:xfrm>
            <a:off x="4680769" y="1255008"/>
            <a:ext cx="3834581" cy="521246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423828C-AFC8-4BA6-BDD8-046796A746E1}"/>
              </a:ext>
            </a:extLst>
          </p:cNvPr>
          <p:cNvSpPr/>
          <p:nvPr/>
        </p:nvSpPr>
        <p:spPr>
          <a:xfrm>
            <a:off x="6853085" y="2244212"/>
            <a:ext cx="722671" cy="1312607"/>
          </a:xfrm>
          <a:prstGeom prst="roundRect">
            <a:avLst/>
          </a:prstGeom>
          <a:noFill/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0B0C9A-F2E6-4E2E-AB2A-B4B621B984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" t="91468" r="60303" b="-7260"/>
          <a:stretch/>
        </p:blipFill>
        <p:spPr>
          <a:xfrm>
            <a:off x="4680769" y="6267441"/>
            <a:ext cx="4230643" cy="109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58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90527"/>
            <a:ext cx="8107973" cy="1082674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Soil Moisture Regime – USDA-NRCS and K-State Research Analysis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63" t="28276" r="37837" b="52414"/>
          <a:stretch/>
        </p:blipFill>
        <p:spPr>
          <a:xfrm>
            <a:off x="337409" y="1696065"/>
            <a:ext cx="8177941" cy="3882142"/>
          </a:xfrm>
        </p:spPr>
      </p:pic>
      <p:sp>
        <p:nvSpPr>
          <p:cNvPr id="6" name="5-Point Star 5"/>
          <p:cNvSpPr/>
          <p:nvPr/>
        </p:nvSpPr>
        <p:spPr>
          <a:xfrm>
            <a:off x="4401799" y="4557841"/>
            <a:ext cx="205648" cy="205648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975282" y="5648858"/>
            <a:ext cx="357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97 degrees west longitude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29203" y="2707888"/>
            <a:ext cx="1714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Udic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80518" y="2907571"/>
            <a:ext cx="17149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Udic</a:t>
            </a:r>
          </a:p>
          <a:p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ustic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33566" y="2565245"/>
            <a:ext cx="17149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Typic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ustic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Wheat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Economics    Resiliency   Growth &amp; Development    Management       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70F3527-CBD8-4D9D-A16A-D27962DA3B89}"/>
              </a:ext>
            </a:extLst>
          </p:cNvPr>
          <p:cNvSpPr/>
          <p:nvPr/>
        </p:nvSpPr>
        <p:spPr>
          <a:xfrm>
            <a:off x="3421626" y="2276169"/>
            <a:ext cx="1288645" cy="2723534"/>
          </a:xfrm>
          <a:prstGeom prst="roundRect">
            <a:avLst/>
          </a:prstGeom>
          <a:noFill/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355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USDA-NASS</a:t>
            </a:r>
            <a:br>
              <a:rPr lang="en-US" dirty="0"/>
            </a:br>
            <a:r>
              <a:rPr lang="en-US" dirty="0"/>
              <a:t>Planted Winter Wheat Acres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Wheat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Economics    Resiliency   Growth &amp; Development    Management   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F9DCF0-C4FF-4E62-AAEB-803A4E8BD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42" y="1588207"/>
            <a:ext cx="7112244" cy="51666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212C14-DBB3-44C7-B1D0-F5E8C8A62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026" y="1967355"/>
            <a:ext cx="2957288" cy="246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031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T Template 2" id="{4F6477FF-19D8-D042-948E-0C18FC867E94}" vid="{8608FE18-F658-094B-A24C-56A2AE6F4D8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EXT Template 2</Template>
  <TotalTime>9969</TotalTime>
  <Words>1942</Words>
  <Application>Microsoft Office PowerPoint</Application>
  <PresentationFormat>On-screen Show (4:3)</PresentationFormat>
  <Paragraphs>408</Paragraphs>
  <Slides>51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2" baseType="lpstr">
      <vt:lpstr>Arial</vt:lpstr>
      <vt:lpstr>Calibri</vt:lpstr>
      <vt:lpstr>Calibri Light</vt:lpstr>
      <vt:lpstr>Century Schoolbook</vt:lpstr>
      <vt:lpstr>Courier New</vt:lpstr>
      <vt:lpstr>Minion</vt:lpstr>
      <vt:lpstr>Minion Pro</vt:lpstr>
      <vt:lpstr>Minion Pro Med</vt:lpstr>
      <vt:lpstr>URW Grotesk Medium</vt:lpstr>
      <vt:lpstr>URW Grotesk T Light Condensed</vt:lpstr>
      <vt:lpstr>Office Theme</vt:lpstr>
      <vt:lpstr>Benefits of Crop Rotation:  The Case for Adding Winter Wheat</vt:lpstr>
      <vt:lpstr>Crop Watch</vt:lpstr>
      <vt:lpstr>Winter Wheat Cafe</vt:lpstr>
      <vt:lpstr>What’s up this Wheat?</vt:lpstr>
      <vt:lpstr>Benefits of Crop Rotation:  The Case for Adding Winter Wheat</vt:lpstr>
      <vt:lpstr> 2. Wheat Production in the Region</vt:lpstr>
      <vt:lpstr>USDA CropScape</vt:lpstr>
      <vt:lpstr>Soil Moisture Regime – USDA-NRCS and K-State Research Analysis</vt:lpstr>
      <vt:lpstr>USDA-NASS Planted Winter Wheat Acres</vt:lpstr>
      <vt:lpstr>3. Economics to Consider</vt:lpstr>
      <vt:lpstr>USDA-NASS  Winter Wheat Yield Trends </vt:lpstr>
      <vt:lpstr>Markets</vt:lpstr>
      <vt:lpstr>Crop Rotation Survey – Southeast NE</vt:lpstr>
      <vt:lpstr>Crop Rotation Survey – Southeast NE</vt:lpstr>
      <vt:lpstr>Corn Yields in w/Wheat in Rotation</vt:lpstr>
      <vt:lpstr>Soybean Yields w/Wheat in Rotation</vt:lpstr>
      <vt:lpstr>4. Resiliency  (Weather and Soil Health)</vt:lpstr>
      <vt:lpstr>Winter Wheat Can Help</vt:lpstr>
      <vt:lpstr>Managing Risks from Extreme Weather </vt:lpstr>
      <vt:lpstr>NRCS Four Principles of Soil Health</vt:lpstr>
      <vt:lpstr>Four Components of Crop Diversity</vt:lpstr>
      <vt:lpstr>PowerPoint Presentation</vt:lpstr>
      <vt:lpstr>Water Stable Aggregates</vt:lpstr>
      <vt:lpstr>Improving Soil Health with Winter Wheat</vt:lpstr>
      <vt:lpstr>  5. Winter Wheat Development and Growth</vt:lpstr>
      <vt:lpstr>Wheat Development and Growth</vt:lpstr>
      <vt:lpstr>  6a. Winter Wheat Management</vt:lpstr>
      <vt:lpstr>Best Management Practice (BMPs) of Winter Wheat Production</vt:lpstr>
      <vt:lpstr>  6a. Variety Selection</vt:lpstr>
      <vt:lpstr>Variety Selection</vt:lpstr>
      <vt:lpstr>Example: Zenda – Kansas Wheat Alliance Released 2016</vt:lpstr>
      <vt:lpstr> 6b. Disease Management</vt:lpstr>
      <vt:lpstr>Disease Triangle – Leaf Rust  (Puccinia triticina)</vt:lpstr>
      <vt:lpstr>Leaf and Stripe Rust Tracking Map</vt:lpstr>
      <vt:lpstr>Leaf Rust</vt:lpstr>
      <vt:lpstr>Stripe Rust</vt:lpstr>
      <vt:lpstr>Foliar Fungicide at Flag Leaf</vt:lpstr>
      <vt:lpstr>Fusarium Head Blight (Scab)</vt:lpstr>
      <vt:lpstr>Varieties with Moderate Resistance for FHB</vt:lpstr>
      <vt:lpstr>Stage of Development for FHB</vt:lpstr>
      <vt:lpstr>Fungicides for FHB</vt:lpstr>
      <vt:lpstr>  6c. Planting Date and Seeding Rate</vt:lpstr>
      <vt:lpstr>Target Planting Date Map</vt:lpstr>
      <vt:lpstr>Wheat Development and Growth</vt:lpstr>
      <vt:lpstr>Seeding Rate and Planting Date</vt:lpstr>
      <vt:lpstr>Evaluating Winter Wheat Stands</vt:lpstr>
      <vt:lpstr> 6d. Nutrient Management</vt:lpstr>
      <vt:lpstr>Nitrogen Management</vt:lpstr>
      <vt:lpstr>Phosphorus Management</vt:lpstr>
      <vt:lpstr>Sulfur and Chloride Management in Winter Wheat</vt:lpstr>
      <vt:lpstr>Benefits of Crop Rotation:  The Case for Adding Wheat</vt:lpstr>
    </vt:vector>
  </TitlesOfParts>
  <Company>UNL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Nathan Mueller</dc:creator>
  <cp:lastModifiedBy>Nathan Mueller</cp:lastModifiedBy>
  <cp:revision>584</cp:revision>
  <cp:lastPrinted>2016-06-28T13:35:12Z</cp:lastPrinted>
  <dcterms:created xsi:type="dcterms:W3CDTF">2016-10-24T12:56:02Z</dcterms:created>
  <dcterms:modified xsi:type="dcterms:W3CDTF">2022-01-11T16:43:20Z</dcterms:modified>
</cp:coreProperties>
</file>